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256" r:id="rId5"/>
    <p:sldId id="264" r:id="rId6"/>
    <p:sldId id="258" r:id="rId7"/>
    <p:sldId id="259" r:id="rId8"/>
    <p:sldId id="275" r:id="rId9"/>
    <p:sldId id="276" r:id="rId10"/>
    <p:sldId id="279" r:id="rId11"/>
    <p:sldId id="271" r:id="rId12"/>
    <p:sldId id="280" r:id="rId13"/>
    <p:sldId id="274" r:id="rId14"/>
    <p:sldId id="281" r:id="rId15"/>
    <p:sldId id="284" r:id="rId16"/>
    <p:sldId id="278" r:id="rId17"/>
    <p:sldId id="265" r:id="rId18"/>
    <p:sldId id="267" r:id="rId19"/>
    <p:sldId id="283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eeti Bhople" userId="52c144bd10eb1dc3" providerId="LiveId" clId="{BDAE5434-C6D8-4A1A-A416-31D37D8199D6}"/>
    <pc:docChg chg="undo custSel delSld modSld">
      <pc:chgData name="Preeti Bhople" userId="52c144bd10eb1dc3" providerId="LiveId" clId="{BDAE5434-C6D8-4A1A-A416-31D37D8199D6}" dt="2022-12-10T08:28:54.612" v="234" actId="20577"/>
      <pc:docMkLst>
        <pc:docMk/>
      </pc:docMkLst>
      <pc:sldChg chg="modSp mod">
        <pc:chgData name="Preeti Bhople" userId="52c144bd10eb1dc3" providerId="LiveId" clId="{BDAE5434-C6D8-4A1A-A416-31D37D8199D6}" dt="2022-12-10T08:27:16.951" v="224" actId="20577"/>
        <pc:sldMkLst>
          <pc:docMk/>
          <pc:sldMk cId="2563119616" sldId="265"/>
        </pc:sldMkLst>
        <pc:spChg chg="mod">
          <ac:chgData name="Preeti Bhople" userId="52c144bd10eb1dc3" providerId="LiveId" clId="{BDAE5434-C6D8-4A1A-A416-31D37D8199D6}" dt="2022-12-10T08:27:16.951" v="224" actId="20577"/>
          <ac:spMkLst>
            <pc:docMk/>
            <pc:sldMk cId="2563119616" sldId="265"/>
            <ac:spMk id="5" creationId="{BDB9D020-1E25-453D-83DF-1420ACD3968D}"/>
          </ac:spMkLst>
        </pc:spChg>
      </pc:sldChg>
      <pc:sldChg chg="modSp mod">
        <pc:chgData name="Preeti Bhople" userId="52c144bd10eb1dc3" providerId="LiveId" clId="{BDAE5434-C6D8-4A1A-A416-31D37D8199D6}" dt="2022-12-10T08:28:09.756" v="227" actId="1076"/>
        <pc:sldMkLst>
          <pc:docMk/>
          <pc:sldMk cId="3103683689" sldId="268"/>
        </pc:sldMkLst>
        <pc:picChg chg="mod">
          <ac:chgData name="Preeti Bhople" userId="52c144bd10eb1dc3" providerId="LiveId" clId="{BDAE5434-C6D8-4A1A-A416-31D37D8199D6}" dt="2022-12-10T08:28:09.756" v="227" actId="1076"/>
          <ac:picMkLst>
            <pc:docMk/>
            <pc:sldMk cId="3103683689" sldId="268"/>
            <ac:picMk id="2050" creationId="{62A990F6-5E41-922E-6B02-6D4B6C750437}"/>
          </ac:picMkLst>
        </pc:picChg>
      </pc:sldChg>
      <pc:sldChg chg="modSp mod">
        <pc:chgData name="Preeti Bhople" userId="52c144bd10eb1dc3" providerId="LiveId" clId="{BDAE5434-C6D8-4A1A-A416-31D37D8199D6}" dt="2022-12-10T08:28:48.060" v="232" actId="20577"/>
        <pc:sldMkLst>
          <pc:docMk/>
          <pc:sldMk cId="3645578305" sldId="274"/>
        </pc:sldMkLst>
        <pc:spChg chg="mod">
          <ac:chgData name="Preeti Bhople" userId="52c144bd10eb1dc3" providerId="LiveId" clId="{BDAE5434-C6D8-4A1A-A416-31D37D8199D6}" dt="2022-12-10T08:28:48.060" v="232" actId="20577"/>
          <ac:spMkLst>
            <pc:docMk/>
            <pc:sldMk cId="3645578305" sldId="274"/>
            <ac:spMk id="50" creationId="{DECB401E-988F-466F-9DA1-EE593252B045}"/>
          </ac:spMkLst>
        </pc:spChg>
        <pc:graphicFrameChg chg="modGraphic">
          <ac:chgData name="Preeti Bhople" userId="52c144bd10eb1dc3" providerId="LiveId" clId="{BDAE5434-C6D8-4A1A-A416-31D37D8199D6}" dt="2022-12-10T08:18:52.623" v="61" actId="113"/>
          <ac:graphicFrameMkLst>
            <pc:docMk/>
            <pc:sldMk cId="3645578305" sldId="274"/>
            <ac:graphicFrameMk id="54" creationId="{4D705512-A56F-44AE-A671-799CF8DEC086}"/>
          </ac:graphicFrameMkLst>
        </pc:graphicFrameChg>
      </pc:sldChg>
      <pc:sldChg chg="modSp mod">
        <pc:chgData name="Preeti Bhople" userId="52c144bd10eb1dc3" providerId="LiveId" clId="{BDAE5434-C6D8-4A1A-A416-31D37D8199D6}" dt="2022-12-10T08:13:52.944" v="0" actId="20577"/>
        <pc:sldMkLst>
          <pc:docMk/>
          <pc:sldMk cId="455089754" sldId="276"/>
        </pc:sldMkLst>
        <pc:spChg chg="mod">
          <ac:chgData name="Preeti Bhople" userId="52c144bd10eb1dc3" providerId="LiveId" clId="{BDAE5434-C6D8-4A1A-A416-31D37D8199D6}" dt="2022-12-10T08:13:52.944" v="0" actId="20577"/>
          <ac:spMkLst>
            <pc:docMk/>
            <pc:sldMk cId="455089754" sldId="276"/>
            <ac:spMk id="3" creationId="{95B371F2-DBA5-415A-82C8-651F587B857A}"/>
          </ac:spMkLst>
        </pc:spChg>
      </pc:sldChg>
      <pc:sldChg chg="del">
        <pc:chgData name="Preeti Bhople" userId="52c144bd10eb1dc3" providerId="LiveId" clId="{BDAE5434-C6D8-4A1A-A416-31D37D8199D6}" dt="2022-12-10T08:21:26.649" v="101" actId="2696"/>
        <pc:sldMkLst>
          <pc:docMk/>
          <pc:sldMk cId="1202562542" sldId="277"/>
        </pc:sldMkLst>
      </pc:sldChg>
      <pc:sldChg chg="modSp mod">
        <pc:chgData name="Preeti Bhople" userId="52c144bd10eb1dc3" providerId="LiveId" clId="{BDAE5434-C6D8-4A1A-A416-31D37D8199D6}" dt="2022-12-10T08:26:33.742" v="220" actId="20577"/>
        <pc:sldMkLst>
          <pc:docMk/>
          <pc:sldMk cId="2286840942" sldId="278"/>
        </pc:sldMkLst>
        <pc:graphicFrameChg chg="mod modGraphic">
          <ac:chgData name="Preeti Bhople" userId="52c144bd10eb1dc3" providerId="LiveId" clId="{BDAE5434-C6D8-4A1A-A416-31D37D8199D6}" dt="2022-12-10T08:26:33.742" v="220" actId="20577"/>
          <ac:graphicFrameMkLst>
            <pc:docMk/>
            <pc:sldMk cId="2286840942" sldId="278"/>
            <ac:graphicFrameMk id="54" creationId="{4D705512-A56F-44AE-A671-799CF8DEC086}"/>
          </ac:graphicFrameMkLst>
        </pc:graphicFrameChg>
      </pc:sldChg>
      <pc:sldChg chg="modSp mod">
        <pc:chgData name="Preeti Bhople" userId="52c144bd10eb1dc3" providerId="LiveId" clId="{BDAE5434-C6D8-4A1A-A416-31D37D8199D6}" dt="2022-12-10T08:28:54.612" v="234" actId="20577"/>
        <pc:sldMkLst>
          <pc:docMk/>
          <pc:sldMk cId="1380412220" sldId="280"/>
        </pc:sldMkLst>
        <pc:spChg chg="mod">
          <ac:chgData name="Preeti Bhople" userId="52c144bd10eb1dc3" providerId="LiveId" clId="{BDAE5434-C6D8-4A1A-A416-31D37D8199D6}" dt="2022-12-10T08:28:54.612" v="234" actId="20577"/>
          <ac:spMkLst>
            <pc:docMk/>
            <pc:sldMk cId="1380412220" sldId="280"/>
            <ac:spMk id="2" creationId="{8C543F67-9C70-4748-8C0C-3A7863422F99}"/>
          </ac:spMkLst>
        </pc:spChg>
      </pc:sldChg>
      <pc:sldChg chg="addSp delSp modSp mod">
        <pc:chgData name="Preeti Bhople" userId="52c144bd10eb1dc3" providerId="LiveId" clId="{BDAE5434-C6D8-4A1A-A416-31D37D8199D6}" dt="2022-12-10T08:28:40.121" v="230" actId="1076"/>
        <pc:sldMkLst>
          <pc:docMk/>
          <pc:sldMk cId="4281096214" sldId="281"/>
        </pc:sldMkLst>
        <pc:spChg chg="mod">
          <ac:chgData name="Preeti Bhople" userId="52c144bd10eb1dc3" providerId="LiveId" clId="{BDAE5434-C6D8-4A1A-A416-31D37D8199D6}" dt="2022-12-10T08:21:17.339" v="100" actId="20577"/>
          <ac:spMkLst>
            <pc:docMk/>
            <pc:sldMk cId="4281096214" sldId="281"/>
            <ac:spMk id="2" creationId="{8C543F67-9C70-4748-8C0C-3A7863422F99}"/>
          </ac:spMkLst>
        </pc:spChg>
        <pc:picChg chg="add mod modCrop">
          <ac:chgData name="Preeti Bhople" userId="52c144bd10eb1dc3" providerId="LiveId" clId="{BDAE5434-C6D8-4A1A-A416-31D37D8199D6}" dt="2022-12-10T08:28:40.121" v="230" actId="1076"/>
          <ac:picMkLst>
            <pc:docMk/>
            <pc:sldMk cId="4281096214" sldId="281"/>
            <ac:picMk id="7" creationId="{7CDBB762-540F-EB1D-EC59-46988CA70818}"/>
          </ac:picMkLst>
        </pc:picChg>
        <pc:picChg chg="del">
          <ac:chgData name="Preeti Bhople" userId="52c144bd10eb1dc3" providerId="LiveId" clId="{BDAE5434-C6D8-4A1A-A416-31D37D8199D6}" dt="2022-12-10T08:20:30.407" v="62" actId="478"/>
          <ac:picMkLst>
            <pc:docMk/>
            <pc:sldMk cId="4281096214" sldId="281"/>
            <ac:picMk id="2050" creationId="{1BD05D78-D9FC-60DF-2B9D-CBB59F2BFBFE}"/>
          </ac:picMkLst>
        </pc:picChg>
      </pc:sldChg>
      <pc:sldChg chg="modSp mod">
        <pc:chgData name="Preeti Bhople" userId="52c144bd10eb1dc3" providerId="LiveId" clId="{BDAE5434-C6D8-4A1A-A416-31D37D8199D6}" dt="2022-12-10T08:28:00.781" v="226" actId="207"/>
        <pc:sldMkLst>
          <pc:docMk/>
          <pc:sldMk cId="628050657" sldId="283"/>
        </pc:sldMkLst>
        <pc:spChg chg="mod">
          <ac:chgData name="Preeti Bhople" userId="52c144bd10eb1dc3" providerId="LiveId" clId="{BDAE5434-C6D8-4A1A-A416-31D37D8199D6}" dt="2022-12-10T08:28:00.781" v="226" actId="207"/>
          <ac:spMkLst>
            <pc:docMk/>
            <pc:sldMk cId="628050657" sldId="283"/>
            <ac:spMk id="7" creationId="{76FFD76B-58D9-AC46-9E3B-7AA625EC777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05/8/layout/h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EA68BC1-0214-475A-AAEB-F2C106BEDF3D}">
      <dgm:prSet custT="1"/>
      <dgm:spPr/>
      <dgm:t>
        <a:bodyPr rIns="365760" anchor="ctr"/>
        <a:lstStyle/>
        <a:p>
          <a:r>
            <a:rPr lang="en-US" sz="1400" spc="0" dirty="0">
              <a:solidFill>
                <a:schemeClr val="accent2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INTRODUCTION</a:t>
          </a:r>
          <a:endParaRPr lang="en-US" sz="1400" spc="0" dirty="0">
            <a:solidFill>
              <a:schemeClr val="accent2"/>
            </a:solidFill>
            <a:latin typeface="Avenir Next LT Pro" panose="020B0504020202020204" pitchFamily="34" charset="77"/>
          </a:endParaRPr>
        </a:p>
      </dgm:t>
    </dgm:pt>
    <dgm:pt modelId="{D39F5498-D166-4D4F-959E-220D13F281F2}" type="parTrans" cxnId="{4A7F6715-186E-49A7-B901-131CC9610C6D}">
      <dgm:prSet/>
      <dgm:spPr/>
      <dgm:t>
        <a:bodyPr/>
        <a:lstStyle/>
        <a:p>
          <a:endParaRPr lang="en-US"/>
        </a:p>
      </dgm:t>
    </dgm:pt>
    <dgm:pt modelId="{D52D63DB-7300-43C9-9B4D-DCAB119753ED}" type="sibTrans" cxnId="{4A7F6715-186E-49A7-B901-131CC9610C6D}">
      <dgm:prSet/>
      <dgm:spPr/>
      <dgm:t>
        <a:bodyPr/>
        <a:lstStyle/>
        <a:p>
          <a:endParaRPr lang="en-US"/>
        </a:p>
      </dgm:t>
    </dgm:pt>
    <dgm:pt modelId="{6E78410F-604C-43A6-A991-1F6A0685C76E}">
      <dgm:prSet custT="1"/>
      <dgm:spPr>
        <a:solidFill>
          <a:schemeClr val="accent2">
            <a:lumMod val="75000"/>
            <a:alpha val="90000"/>
          </a:schemeClr>
        </a:solidFill>
        <a:ln>
          <a:noFill/>
        </a:ln>
      </dgm:spPr>
      <dgm:t>
        <a:bodyPr lIns="182880" tIns="365760" rIns="182880" bIns="182880" anchor="t" anchorCtr="0"/>
        <a:lstStyle/>
        <a:p>
          <a:pPr marL="0">
            <a:lnSpc>
              <a:spcPct val="100000"/>
            </a:lnSpc>
            <a:buNone/>
          </a:pPr>
          <a:r>
            <a:rPr lang="en-US" sz="1600" b="0" i="0" dirty="0">
              <a:latin typeface="Bodoni MT" panose="02070603080606020203" pitchFamily="18" charset="77"/>
            </a:rPr>
            <a:t>Unravel human obesity effects</a:t>
          </a:r>
          <a:endParaRPr lang="en-US" sz="1600" dirty="0">
            <a:latin typeface="Bodoni MT" panose="02070603080606020203" pitchFamily="18" charset="77"/>
            <a:ea typeface="Calibri" charset="0"/>
            <a:cs typeface="Calibri" charset="0"/>
          </a:endParaRPr>
        </a:p>
      </dgm:t>
    </dgm:pt>
    <dgm:pt modelId="{B87758DC-95B9-415D-8FA2-3A592F03EEB6}" type="parTrans" cxnId="{E6E94786-140A-4645-ACBD-B11A56308E02}">
      <dgm:prSet/>
      <dgm:spPr/>
      <dgm:t>
        <a:bodyPr/>
        <a:lstStyle/>
        <a:p>
          <a:endParaRPr lang="en-US"/>
        </a:p>
      </dgm:t>
    </dgm:pt>
    <dgm:pt modelId="{81ADE71D-3BBC-45B9-8FE7-89C53F21FB8E}" type="sibTrans" cxnId="{E6E94786-140A-4645-ACBD-B11A56308E02}">
      <dgm:prSet/>
      <dgm:spPr/>
      <dgm:t>
        <a:bodyPr/>
        <a:lstStyle/>
        <a:p>
          <a:endParaRPr lang="en-US"/>
        </a:p>
      </dgm:t>
    </dgm:pt>
    <dgm:pt modelId="{57B30C7E-2C98-474C-972A-4A9F013596F6}">
      <dgm:prSet custT="1"/>
      <dgm:spPr/>
      <dgm:t>
        <a:bodyPr rIns="365760" anchor="ctr"/>
        <a:lstStyle/>
        <a:p>
          <a:r>
            <a:rPr lang="en-US" sz="1400" dirty="0">
              <a:solidFill>
                <a:schemeClr val="accent3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DATA DICTIONARY</a:t>
          </a:r>
        </a:p>
      </dgm:t>
    </dgm:pt>
    <dgm:pt modelId="{3C56CB1B-7905-41E8-90E6-A55A14BA7821}" type="parTrans" cxnId="{13126A2F-129D-4762-93CF-9798949EB589}">
      <dgm:prSet/>
      <dgm:spPr/>
      <dgm:t>
        <a:bodyPr/>
        <a:lstStyle/>
        <a:p>
          <a:endParaRPr lang="en-US"/>
        </a:p>
      </dgm:t>
    </dgm:pt>
    <dgm:pt modelId="{7F14057D-1A20-4F64-A110-C77AC5F00602}" type="sibTrans" cxnId="{13126A2F-129D-4762-93CF-9798949EB589}">
      <dgm:prSet/>
      <dgm:spPr/>
      <dgm:t>
        <a:bodyPr/>
        <a:lstStyle/>
        <a:p>
          <a:endParaRPr lang="en-US"/>
        </a:p>
      </dgm:t>
    </dgm:pt>
    <dgm:pt modelId="{B45FF3C1-5A75-4E4C-B2B6-84B0FAC421C2}">
      <dgm:prSet custT="1"/>
      <dgm:spPr>
        <a:solidFill>
          <a:schemeClr val="accent3">
            <a:lumMod val="75000"/>
            <a:alpha val="90000"/>
          </a:schemeClr>
        </a:solidFill>
        <a:ln>
          <a:noFill/>
        </a:ln>
      </dgm:spPr>
      <dgm:t>
        <a:bodyPr lIns="182880" tIns="365760" rIns="182880" bIns="182880" anchor="t" anchorCtr="0"/>
        <a:lstStyle/>
        <a:p>
          <a:pPr marL="0">
            <a:lnSpc>
              <a:spcPct val="100000"/>
            </a:lnSpc>
            <a:buNone/>
          </a:pPr>
          <a:r>
            <a:rPr lang="en-US" sz="1600" b="0" i="0" dirty="0">
              <a:latin typeface="Bodoni MT" panose="02070603080606020203" pitchFamily="18" charset="77"/>
            </a:rPr>
            <a:t>Exhibit data	</a:t>
          </a:r>
          <a:endParaRPr lang="en-US" sz="1600" dirty="0">
            <a:latin typeface="Bodoni MT" panose="02070603080606020203" pitchFamily="18" charset="77"/>
            <a:ea typeface="Calibri" charset="0"/>
            <a:cs typeface="Calibri" charset="0"/>
          </a:endParaRPr>
        </a:p>
      </dgm:t>
    </dgm:pt>
    <dgm:pt modelId="{34A81C80-FF70-48EA-B442-BDB1EF403754}" type="parTrans" cxnId="{D6AF6FC0-4B56-4246-AC09-69D41F1CFC6B}">
      <dgm:prSet/>
      <dgm:spPr/>
      <dgm:t>
        <a:bodyPr/>
        <a:lstStyle/>
        <a:p>
          <a:endParaRPr lang="en-US"/>
        </a:p>
      </dgm:t>
    </dgm:pt>
    <dgm:pt modelId="{5B9815BA-8A8F-4251-B182-AD39A4FE26DD}" type="sibTrans" cxnId="{D6AF6FC0-4B56-4246-AC09-69D41F1CFC6B}">
      <dgm:prSet/>
      <dgm:spPr/>
      <dgm:t>
        <a:bodyPr/>
        <a:lstStyle/>
        <a:p>
          <a:endParaRPr lang="en-US"/>
        </a:p>
      </dgm:t>
    </dgm:pt>
    <dgm:pt modelId="{0A954AA6-C6B0-4271-8792-CCCE30CE7D69}">
      <dgm:prSet custT="1"/>
      <dgm:spPr/>
      <dgm:t>
        <a:bodyPr rIns="365760" anchor="ctr"/>
        <a:lstStyle/>
        <a:p>
          <a:r>
            <a:rPr lang="en-US" sz="1400" dirty="0">
              <a:solidFill>
                <a:schemeClr val="accent4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PRE-PROCESSING DATA</a:t>
          </a:r>
        </a:p>
      </dgm:t>
    </dgm:pt>
    <dgm:pt modelId="{81CA91A9-12C9-4000-A833-6528B617CCA1}" type="parTrans" cxnId="{61DE8435-87FC-4ED8-A1D9-A0E36224C192}">
      <dgm:prSet/>
      <dgm:spPr/>
      <dgm:t>
        <a:bodyPr/>
        <a:lstStyle/>
        <a:p>
          <a:endParaRPr lang="en-US"/>
        </a:p>
      </dgm:t>
    </dgm:pt>
    <dgm:pt modelId="{7635DF39-FFCE-4F67-A43A-C3F7B847830D}" type="sibTrans" cxnId="{61DE8435-87FC-4ED8-A1D9-A0E36224C192}">
      <dgm:prSet/>
      <dgm:spPr/>
      <dgm:t>
        <a:bodyPr/>
        <a:lstStyle/>
        <a:p>
          <a:endParaRPr lang="en-US"/>
        </a:p>
      </dgm:t>
    </dgm:pt>
    <dgm:pt modelId="{838BD54C-88AD-40D7-AF5F-AB65EB0898A5}">
      <dgm:prSet custT="1"/>
      <dgm:spPr>
        <a:solidFill>
          <a:schemeClr val="accent4">
            <a:lumMod val="75000"/>
            <a:alpha val="90000"/>
          </a:schemeClr>
        </a:solidFill>
        <a:ln>
          <a:noFill/>
        </a:ln>
      </dgm:spPr>
      <dgm:t>
        <a:bodyPr lIns="182880" tIns="365760" rIns="182880" bIns="182880" anchor="t" anchorCtr="0"/>
        <a:lstStyle/>
        <a:p>
          <a:pPr marL="0">
            <a:lnSpc>
              <a:spcPct val="100000"/>
            </a:lnSpc>
            <a:buNone/>
          </a:pPr>
          <a:r>
            <a:rPr lang="en-US" sz="1600" b="0" i="0" dirty="0">
              <a:latin typeface="Bodoni MT" panose="02070603080606020203" pitchFamily="18" charset="77"/>
            </a:rPr>
            <a:t>Perform Exploratory Data Analysis</a:t>
          </a:r>
          <a:endParaRPr lang="en-US" sz="1600" dirty="0">
            <a:latin typeface="Bodoni MT" panose="02070603080606020203" pitchFamily="18" charset="77"/>
            <a:ea typeface="Calibri" charset="0"/>
            <a:cs typeface="Calibri" charset="0"/>
          </a:endParaRPr>
        </a:p>
      </dgm:t>
    </dgm:pt>
    <dgm:pt modelId="{FD106F30-FED7-4A4D-9063-A51FC1861B8D}" type="parTrans" cxnId="{122438FB-0EB1-4DC7-B97A-C5EDE3236321}">
      <dgm:prSet/>
      <dgm:spPr/>
      <dgm:t>
        <a:bodyPr/>
        <a:lstStyle/>
        <a:p>
          <a:endParaRPr lang="en-US"/>
        </a:p>
      </dgm:t>
    </dgm:pt>
    <dgm:pt modelId="{C5AC6457-3C00-4583-9061-8DA5017D63FF}" type="sibTrans" cxnId="{122438FB-0EB1-4DC7-B97A-C5EDE3236321}">
      <dgm:prSet/>
      <dgm:spPr/>
      <dgm:t>
        <a:bodyPr/>
        <a:lstStyle/>
        <a:p>
          <a:endParaRPr lang="en-US"/>
        </a:p>
      </dgm:t>
    </dgm:pt>
    <dgm:pt modelId="{1E1BD5C7-7E98-4E9C-980A-6231C710F86D}">
      <dgm:prSet custT="1"/>
      <dgm:spPr>
        <a:noFill/>
        <a:ln>
          <a:noFill/>
        </a:ln>
      </dgm:spPr>
      <dgm:t>
        <a:bodyPr rIns="365760" anchor="ctr"/>
        <a:lstStyle/>
        <a:p>
          <a:r>
            <a:rPr lang="en-US" sz="1400" dirty="0">
              <a:solidFill>
                <a:schemeClr val="bg2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METHODOLOGY</a:t>
          </a:r>
        </a:p>
      </dgm:t>
    </dgm:pt>
    <dgm:pt modelId="{63D0BD99-D324-4743-A063-0F16264E6A03}" type="parTrans" cxnId="{F291143C-5080-4FD6-BEEA-B126FBAFEC70}">
      <dgm:prSet/>
      <dgm:spPr/>
      <dgm:t>
        <a:bodyPr/>
        <a:lstStyle/>
        <a:p>
          <a:endParaRPr lang="en-US"/>
        </a:p>
      </dgm:t>
    </dgm:pt>
    <dgm:pt modelId="{BDC49242-DD3A-494A-A4AF-E750AD6D3DAB}" type="sibTrans" cxnId="{F291143C-5080-4FD6-BEEA-B126FBAFEC70}">
      <dgm:prSet/>
      <dgm:spPr/>
      <dgm:t>
        <a:bodyPr/>
        <a:lstStyle/>
        <a:p>
          <a:endParaRPr lang="en-US"/>
        </a:p>
      </dgm:t>
    </dgm:pt>
    <dgm:pt modelId="{A0B60079-4AAF-49AC-8F08-8A2DFAEE29DB}">
      <dgm:prSet custT="1"/>
      <dgm:spPr>
        <a:solidFill>
          <a:schemeClr val="bg2">
            <a:lumMod val="75000"/>
            <a:alpha val="90000"/>
          </a:schemeClr>
        </a:solidFill>
        <a:ln>
          <a:noFill/>
        </a:ln>
      </dgm:spPr>
      <dgm:t>
        <a:bodyPr lIns="182880" tIns="365760" rIns="182880" bIns="182880" anchor="t" anchorCtr="0"/>
        <a:lstStyle/>
        <a:p>
          <a:pPr marL="0">
            <a:lnSpc>
              <a:spcPct val="100000"/>
            </a:lnSpc>
            <a:buNone/>
          </a:pPr>
          <a:r>
            <a:rPr lang="en-US" sz="1600" b="0" i="0" dirty="0">
              <a:latin typeface="Bodoni MT" panose="02070603080606020203" pitchFamily="18" charset="77"/>
            </a:rPr>
            <a:t>Predictions and Accuracy</a:t>
          </a:r>
          <a:endParaRPr lang="en-US" sz="1600" dirty="0">
            <a:latin typeface="Bodoni MT" panose="02070603080606020203" pitchFamily="18" charset="77"/>
            <a:ea typeface="Calibri" charset="0"/>
            <a:cs typeface="Calibri" charset="0"/>
          </a:endParaRPr>
        </a:p>
      </dgm:t>
    </dgm:pt>
    <dgm:pt modelId="{94E190C2-DE76-4E92-9B8B-12C8AC85398D}" type="parTrans" cxnId="{DA65D739-98AB-49B5-B28F-78D06B43157F}">
      <dgm:prSet/>
      <dgm:spPr/>
      <dgm:t>
        <a:bodyPr/>
        <a:lstStyle/>
        <a:p>
          <a:endParaRPr lang="en-US"/>
        </a:p>
      </dgm:t>
    </dgm:pt>
    <dgm:pt modelId="{B3783AFC-A7BD-4A0E-8A53-49FBB33EB50F}" type="sibTrans" cxnId="{DA65D739-98AB-49B5-B28F-78D06B43157F}">
      <dgm:prSet/>
      <dgm:spPr/>
      <dgm:t>
        <a:bodyPr/>
        <a:lstStyle/>
        <a:p>
          <a:endParaRPr lang="en-US"/>
        </a:p>
      </dgm:t>
    </dgm:pt>
    <dgm:pt modelId="{13416990-6629-4AE4-B0B2-7DE8418884DB}">
      <dgm:prSet custT="1"/>
      <dgm:spPr/>
      <dgm:t>
        <a:bodyPr rIns="365760" anchor="ctr" anchorCtr="0"/>
        <a:lstStyle/>
        <a:p>
          <a:r>
            <a:rPr lang="en-US" sz="1400" dirty="0">
              <a:solidFill>
                <a:schemeClr val="accent6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CONCLUSION</a:t>
          </a:r>
        </a:p>
      </dgm:t>
    </dgm:pt>
    <dgm:pt modelId="{180D8207-97DB-48B4-AFB6-E1571502D51D}" type="parTrans" cxnId="{88C7DEFE-ACEF-4A9F-B154-781CBBFCBE18}">
      <dgm:prSet/>
      <dgm:spPr/>
      <dgm:t>
        <a:bodyPr/>
        <a:lstStyle/>
        <a:p>
          <a:endParaRPr lang="en-US"/>
        </a:p>
      </dgm:t>
    </dgm:pt>
    <dgm:pt modelId="{355D6E8A-518E-4B49-955A-8C7CE0CBDA24}" type="sibTrans" cxnId="{88C7DEFE-ACEF-4A9F-B154-781CBBFCBE18}">
      <dgm:prSet/>
      <dgm:spPr/>
      <dgm:t>
        <a:bodyPr/>
        <a:lstStyle/>
        <a:p>
          <a:endParaRPr lang="en-US"/>
        </a:p>
      </dgm:t>
    </dgm:pt>
    <dgm:pt modelId="{8FE81FEC-2664-411F-AEB3-065F29F52751}">
      <dgm:prSet custT="1"/>
      <dgm:spPr>
        <a:solidFill>
          <a:schemeClr val="accent6">
            <a:lumMod val="75000"/>
            <a:alpha val="90000"/>
          </a:schemeClr>
        </a:solidFill>
        <a:ln>
          <a:noFill/>
        </a:ln>
      </dgm:spPr>
      <dgm:t>
        <a:bodyPr lIns="182880" tIns="365760" rIns="182880" bIns="182880" anchor="t" anchorCtr="0"/>
        <a:lstStyle/>
        <a:p>
          <a:pPr marL="0">
            <a:lnSpc>
              <a:spcPct val="100000"/>
            </a:lnSpc>
            <a:buNone/>
          </a:pPr>
          <a:r>
            <a:rPr lang="en-US" sz="1600" b="0" i="0" dirty="0">
              <a:latin typeface="Bodoni MT" panose="02070603080606020203" pitchFamily="18" charset="77"/>
            </a:rPr>
            <a:t>Findings and Inferences</a:t>
          </a:r>
          <a:endParaRPr lang="en-US" sz="1600" dirty="0">
            <a:latin typeface="Bodoni MT" panose="02070603080606020203" pitchFamily="18" charset="77"/>
            <a:ea typeface="Calibri" charset="0"/>
            <a:cs typeface="Calibri" charset="0"/>
          </a:endParaRPr>
        </a:p>
      </dgm:t>
    </dgm:pt>
    <dgm:pt modelId="{BCBC007E-0269-421B-9C41-DE26D5C3A822}" type="parTrans" cxnId="{711E093C-AD42-45A4-8D40-A2D39702062E}">
      <dgm:prSet/>
      <dgm:spPr/>
      <dgm:t>
        <a:bodyPr/>
        <a:lstStyle/>
        <a:p>
          <a:endParaRPr lang="en-US"/>
        </a:p>
      </dgm:t>
    </dgm:pt>
    <dgm:pt modelId="{80230EB7-7230-4881-A631-309C07417378}" type="sibTrans" cxnId="{711E093C-AD42-45A4-8D40-A2D39702062E}">
      <dgm:prSet/>
      <dgm:spPr/>
      <dgm:t>
        <a:bodyPr/>
        <a:lstStyle/>
        <a:p>
          <a:endParaRPr lang="en-US"/>
        </a:p>
      </dgm:t>
    </dgm:pt>
    <dgm:pt modelId="{87DB265E-BC04-6A42-A59E-1151012D820B}">
      <dgm:prSet custT="1"/>
      <dgm:spPr>
        <a:solidFill>
          <a:schemeClr val="accent2">
            <a:lumMod val="75000"/>
            <a:alpha val="90000"/>
          </a:schemeClr>
        </a:solidFill>
      </dgm:spPr>
      <dgm:t>
        <a:bodyPr/>
        <a:lstStyle/>
        <a:p>
          <a:pPr marL="0">
            <a:lnSpc>
              <a:spcPct val="100000"/>
            </a:lnSpc>
            <a:buNone/>
          </a:pPr>
          <a:endParaRPr lang="en-US" sz="1600" b="0" i="0" dirty="0">
            <a:latin typeface="Bodoni MT" panose="02070603080606020203" pitchFamily="18" charset="77"/>
          </a:endParaRPr>
        </a:p>
      </dgm:t>
    </dgm:pt>
    <dgm:pt modelId="{3BCE3EE6-8322-9E46-B80C-D56CA71CB6A3}" type="parTrans" cxnId="{202E0A88-85A5-0F49-9921-CA02EE057888}">
      <dgm:prSet/>
      <dgm:spPr/>
      <dgm:t>
        <a:bodyPr/>
        <a:lstStyle/>
        <a:p>
          <a:endParaRPr lang="en-US"/>
        </a:p>
      </dgm:t>
    </dgm:pt>
    <dgm:pt modelId="{ECDADFC2-F2DD-7A45-A531-D168CDCEF432}" type="sibTrans" cxnId="{202E0A88-85A5-0F49-9921-CA02EE057888}">
      <dgm:prSet/>
      <dgm:spPr/>
      <dgm:t>
        <a:bodyPr/>
        <a:lstStyle/>
        <a:p>
          <a:endParaRPr lang="en-US"/>
        </a:p>
      </dgm:t>
    </dgm:pt>
    <dgm:pt modelId="{08E46528-147D-4346-BCC0-70324BA5E1F8}">
      <dgm:prSet custT="1"/>
      <dgm:spPr>
        <a:solidFill>
          <a:schemeClr val="accent4">
            <a:lumMod val="75000"/>
            <a:alpha val="90000"/>
          </a:schemeClr>
        </a:solidFill>
      </dgm:spPr>
      <dgm:t>
        <a:bodyPr/>
        <a:lstStyle/>
        <a:p>
          <a:pPr marL="0">
            <a:lnSpc>
              <a:spcPct val="100000"/>
            </a:lnSpc>
            <a:buNone/>
          </a:pPr>
          <a:endParaRPr lang="en-US" sz="1600" b="0" i="0" dirty="0">
            <a:latin typeface="Bodoni MT" panose="02070603080606020203" pitchFamily="18" charset="77"/>
          </a:endParaRPr>
        </a:p>
      </dgm:t>
    </dgm:pt>
    <dgm:pt modelId="{99B18E06-052F-0044-8B17-8861CD2B3DAC}" type="parTrans" cxnId="{D750FE9E-CAF2-3744-8E28-91AED0B647FF}">
      <dgm:prSet/>
      <dgm:spPr/>
      <dgm:t>
        <a:bodyPr/>
        <a:lstStyle/>
        <a:p>
          <a:endParaRPr lang="en-US"/>
        </a:p>
      </dgm:t>
    </dgm:pt>
    <dgm:pt modelId="{CDCFA4BD-EC6D-8048-83A9-5324C42123B7}" type="sibTrans" cxnId="{D750FE9E-CAF2-3744-8E28-91AED0B647FF}">
      <dgm:prSet/>
      <dgm:spPr/>
      <dgm:t>
        <a:bodyPr/>
        <a:lstStyle/>
        <a:p>
          <a:endParaRPr lang="en-US"/>
        </a:p>
      </dgm:t>
    </dgm:pt>
    <dgm:pt modelId="{7E4DE888-3B82-AE43-8B0E-5A19301532C3}">
      <dgm:prSet custT="1"/>
      <dgm:spPr>
        <a:solidFill>
          <a:schemeClr val="accent3">
            <a:lumMod val="75000"/>
            <a:alpha val="90000"/>
          </a:schemeClr>
        </a:solidFill>
      </dgm:spPr>
      <dgm:t>
        <a:bodyPr/>
        <a:lstStyle/>
        <a:p>
          <a:pPr marL="0">
            <a:lnSpc>
              <a:spcPct val="100000"/>
            </a:lnSpc>
            <a:buNone/>
          </a:pPr>
          <a:endParaRPr lang="en-US" sz="1600" b="0" i="0" dirty="0">
            <a:latin typeface="Bodoni MT" panose="02070603080606020203" pitchFamily="18" charset="77"/>
          </a:endParaRPr>
        </a:p>
      </dgm:t>
    </dgm:pt>
    <dgm:pt modelId="{EC31C39C-DFA1-0B4A-8E57-FF9F1785DFA1}" type="parTrans" cxnId="{DE6A98B7-50FB-BC4F-9EF1-2A0BD88E851F}">
      <dgm:prSet/>
      <dgm:spPr/>
      <dgm:t>
        <a:bodyPr/>
        <a:lstStyle/>
        <a:p>
          <a:endParaRPr lang="en-US"/>
        </a:p>
      </dgm:t>
    </dgm:pt>
    <dgm:pt modelId="{22077D35-A80F-4B48-A086-55C171AA7096}" type="sibTrans" cxnId="{DE6A98B7-50FB-BC4F-9EF1-2A0BD88E851F}">
      <dgm:prSet/>
      <dgm:spPr/>
      <dgm:t>
        <a:bodyPr/>
        <a:lstStyle/>
        <a:p>
          <a:endParaRPr lang="en-US"/>
        </a:p>
      </dgm:t>
    </dgm:pt>
    <dgm:pt modelId="{E875A899-E010-4D4D-8116-96337370C8CB}">
      <dgm:prSet custT="1"/>
      <dgm:spPr>
        <a:solidFill>
          <a:schemeClr val="bg2">
            <a:lumMod val="75000"/>
            <a:alpha val="90000"/>
          </a:schemeClr>
        </a:solidFill>
      </dgm:spPr>
      <dgm:t>
        <a:bodyPr/>
        <a:lstStyle/>
        <a:p>
          <a:pPr marL="0">
            <a:lnSpc>
              <a:spcPct val="100000"/>
            </a:lnSpc>
            <a:buNone/>
          </a:pPr>
          <a:endParaRPr lang="en-US" sz="1600" b="0" i="0" dirty="0">
            <a:latin typeface="Bodoni MT" panose="02070603080606020203" pitchFamily="18" charset="77"/>
          </a:endParaRPr>
        </a:p>
      </dgm:t>
    </dgm:pt>
    <dgm:pt modelId="{24ABA3B7-BFBC-164E-8523-6844A3D44C33}" type="parTrans" cxnId="{AA466DD1-5BDA-3E4C-B594-1A0E992FC90A}">
      <dgm:prSet/>
      <dgm:spPr/>
      <dgm:t>
        <a:bodyPr/>
        <a:lstStyle/>
        <a:p>
          <a:endParaRPr lang="en-US"/>
        </a:p>
      </dgm:t>
    </dgm:pt>
    <dgm:pt modelId="{171D40E9-F6C3-0443-9E2E-92143BC778B5}" type="sibTrans" cxnId="{AA466DD1-5BDA-3E4C-B594-1A0E992FC90A}">
      <dgm:prSet/>
      <dgm:spPr/>
      <dgm:t>
        <a:bodyPr/>
        <a:lstStyle/>
        <a:p>
          <a:endParaRPr lang="en-US"/>
        </a:p>
      </dgm:t>
    </dgm:pt>
    <dgm:pt modelId="{1AA29140-803E-C14F-83AD-77442ABE8C65}">
      <dgm:prSet custT="1"/>
      <dgm:spPr>
        <a:solidFill>
          <a:schemeClr val="accent6">
            <a:lumMod val="75000"/>
            <a:alpha val="90000"/>
          </a:schemeClr>
        </a:solidFill>
      </dgm:spPr>
      <dgm:t>
        <a:bodyPr/>
        <a:lstStyle/>
        <a:p>
          <a:pPr marL="0">
            <a:lnSpc>
              <a:spcPct val="100000"/>
            </a:lnSpc>
            <a:buNone/>
          </a:pPr>
          <a:endParaRPr lang="en-US" sz="1600" b="0" i="0" dirty="0">
            <a:latin typeface="Bodoni MT" panose="02070603080606020203" pitchFamily="18" charset="77"/>
          </a:endParaRPr>
        </a:p>
      </dgm:t>
    </dgm:pt>
    <dgm:pt modelId="{9996163B-E55B-8046-9BC4-3544A0AD9166}" type="parTrans" cxnId="{E33A27D8-9059-174B-B426-C1A01D3FF769}">
      <dgm:prSet/>
      <dgm:spPr/>
      <dgm:t>
        <a:bodyPr/>
        <a:lstStyle/>
        <a:p>
          <a:endParaRPr lang="en-US"/>
        </a:p>
      </dgm:t>
    </dgm:pt>
    <dgm:pt modelId="{EBCFBAB0-9BAA-2E4F-8ACD-D98DE81CD35D}" type="sibTrans" cxnId="{E33A27D8-9059-174B-B426-C1A01D3FF769}">
      <dgm:prSet/>
      <dgm:spPr/>
      <dgm:t>
        <a:bodyPr/>
        <a:lstStyle/>
        <a:p>
          <a:endParaRPr lang="en-US"/>
        </a:p>
      </dgm:t>
    </dgm:pt>
    <dgm:pt modelId="{4C9425F9-7D64-2646-9E7F-D47ED17CEFF2}" type="pres">
      <dgm:prSet presAssocID="{0DD8915E-DC14-41D6-9BB5-F49E1C265163}" presName="linearFlow" presStyleCnt="0">
        <dgm:presLayoutVars>
          <dgm:dir/>
          <dgm:animLvl val="lvl"/>
          <dgm:resizeHandles/>
        </dgm:presLayoutVars>
      </dgm:prSet>
      <dgm:spPr/>
    </dgm:pt>
    <dgm:pt modelId="{244446CE-89E0-8B40-A489-016B8E95285C}" type="pres">
      <dgm:prSet presAssocID="{CEA68BC1-0214-475A-AAEB-F2C106BEDF3D}" presName="compositeNode" presStyleCnt="0">
        <dgm:presLayoutVars>
          <dgm:bulletEnabled val="1"/>
        </dgm:presLayoutVars>
      </dgm:prSet>
      <dgm:spPr/>
    </dgm:pt>
    <dgm:pt modelId="{EC32CD1C-6103-8E4A-9A03-69F7EAC7A3DB}" type="pres">
      <dgm:prSet presAssocID="{CEA68BC1-0214-475A-AAEB-F2C106BEDF3D}" presName="image" presStyleLbl="fgImgPlace1" presStyleIdx="0" presStyleCnt="5"/>
      <dgm:spPr>
        <a:prstGeom prst="rect">
          <a:avLst/>
        </a:prstGeom>
        <a:solidFill>
          <a:schemeClr val="accent2">
            <a:lumMod val="50000"/>
          </a:schemeClr>
        </a:solidFill>
        <a:ln>
          <a:noFill/>
        </a:ln>
      </dgm:spPr>
    </dgm:pt>
    <dgm:pt modelId="{C42ACF7D-21CE-C842-AFA6-6CA2370C8B33}" type="pres">
      <dgm:prSet presAssocID="{CEA68BC1-0214-475A-AAEB-F2C106BEDF3D}" presName="childNode" presStyleLbl="node1" presStyleIdx="0" presStyleCnt="5" custScaleY="92538" custLinFactNeighborY="-4650">
        <dgm:presLayoutVars>
          <dgm:bulletEnabled val="1"/>
        </dgm:presLayoutVars>
      </dgm:prSet>
      <dgm:spPr/>
    </dgm:pt>
    <dgm:pt modelId="{E42D2D53-71FB-854F-B3C1-4EFD99608C43}" type="pres">
      <dgm:prSet presAssocID="{CEA68BC1-0214-475A-AAEB-F2C106BEDF3D}" presName="parentNode" presStyleLbl="revTx" presStyleIdx="0" presStyleCnt="5">
        <dgm:presLayoutVars>
          <dgm:chMax val="0"/>
          <dgm:bulletEnabled val="1"/>
        </dgm:presLayoutVars>
      </dgm:prSet>
      <dgm:spPr/>
    </dgm:pt>
    <dgm:pt modelId="{61A2F701-1773-814F-AD45-DE9420640DBE}" type="pres">
      <dgm:prSet presAssocID="{D52D63DB-7300-43C9-9B4D-DCAB119753ED}" presName="sibTrans" presStyleCnt="0"/>
      <dgm:spPr/>
    </dgm:pt>
    <dgm:pt modelId="{1A4D0137-8D6F-9B4F-A8FB-E883C1DE50F1}" type="pres">
      <dgm:prSet presAssocID="{57B30C7E-2C98-474C-972A-4A9F013596F6}" presName="compositeNode" presStyleCnt="0">
        <dgm:presLayoutVars>
          <dgm:bulletEnabled val="1"/>
        </dgm:presLayoutVars>
      </dgm:prSet>
      <dgm:spPr/>
    </dgm:pt>
    <dgm:pt modelId="{DB6970E7-446E-BD43-B80B-60871D41B8A1}" type="pres">
      <dgm:prSet presAssocID="{57B30C7E-2C98-474C-972A-4A9F013596F6}" presName="image" presStyleLbl="fgImgPlace1" presStyleIdx="1" presStyleCnt="5"/>
      <dgm:spPr>
        <a:solidFill>
          <a:schemeClr val="accent3">
            <a:lumMod val="50000"/>
          </a:schemeClr>
        </a:solidFill>
        <a:ln>
          <a:noFill/>
        </a:ln>
      </dgm:spPr>
    </dgm:pt>
    <dgm:pt modelId="{FB1129E9-2E26-EE4A-AC68-89355DB63584}" type="pres">
      <dgm:prSet presAssocID="{57B30C7E-2C98-474C-972A-4A9F013596F6}" presName="childNode" presStyleLbl="node1" presStyleIdx="1" presStyleCnt="5" custScaleY="92538" custLinFactNeighborY="-4650">
        <dgm:presLayoutVars>
          <dgm:bulletEnabled val="1"/>
        </dgm:presLayoutVars>
      </dgm:prSet>
      <dgm:spPr/>
    </dgm:pt>
    <dgm:pt modelId="{A87CC273-2BD5-3244-8847-3F14FA643771}" type="pres">
      <dgm:prSet presAssocID="{57B30C7E-2C98-474C-972A-4A9F013596F6}" presName="parentNode" presStyleLbl="revTx" presStyleIdx="1" presStyleCnt="5">
        <dgm:presLayoutVars>
          <dgm:chMax val="0"/>
          <dgm:bulletEnabled val="1"/>
        </dgm:presLayoutVars>
      </dgm:prSet>
      <dgm:spPr/>
    </dgm:pt>
    <dgm:pt modelId="{6F93522C-FFF8-DB4C-B600-E76A472F0E89}" type="pres">
      <dgm:prSet presAssocID="{7F14057D-1A20-4F64-A110-C77AC5F00602}" presName="sibTrans" presStyleCnt="0"/>
      <dgm:spPr/>
    </dgm:pt>
    <dgm:pt modelId="{1A715E79-F3AC-DE48-98DC-BB466A8E9836}" type="pres">
      <dgm:prSet presAssocID="{0A954AA6-C6B0-4271-8792-CCCE30CE7D69}" presName="compositeNode" presStyleCnt="0">
        <dgm:presLayoutVars>
          <dgm:bulletEnabled val="1"/>
        </dgm:presLayoutVars>
      </dgm:prSet>
      <dgm:spPr/>
    </dgm:pt>
    <dgm:pt modelId="{6CF6E220-A42F-9F4D-9F70-EB7BFE4F60A8}" type="pres">
      <dgm:prSet presAssocID="{0A954AA6-C6B0-4271-8792-CCCE30CE7D69}" presName="image" presStyleLbl="fgImgPlace1" presStyleIdx="2" presStyleCnt="5"/>
      <dgm:spPr>
        <a:solidFill>
          <a:schemeClr val="accent4">
            <a:lumMod val="50000"/>
          </a:schemeClr>
        </a:solidFill>
        <a:ln>
          <a:noFill/>
        </a:ln>
      </dgm:spPr>
    </dgm:pt>
    <dgm:pt modelId="{0544738A-4D9B-8B4A-8E09-0A2AD44EAB55}" type="pres">
      <dgm:prSet presAssocID="{0A954AA6-C6B0-4271-8792-CCCE30CE7D69}" presName="childNode" presStyleLbl="node1" presStyleIdx="2" presStyleCnt="5" custScaleY="92538" custLinFactNeighborY="-4650">
        <dgm:presLayoutVars>
          <dgm:bulletEnabled val="1"/>
        </dgm:presLayoutVars>
      </dgm:prSet>
      <dgm:spPr/>
    </dgm:pt>
    <dgm:pt modelId="{EA8D0380-CC0E-024C-92A1-DC637FB17976}" type="pres">
      <dgm:prSet presAssocID="{0A954AA6-C6B0-4271-8792-CCCE30CE7D69}" presName="parentNode" presStyleLbl="revTx" presStyleIdx="2" presStyleCnt="5">
        <dgm:presLayoutVars>
          <dgm:chMax val="0"/>
          <dgm:bulletEnabled val="1"/>
        </dgm:presLayoutVars>
      </dgm:prSet>
      <dgm:spPr/>
    </dgm:pt>
    <dgm:pt modelId="{688EB88A-B56F-9444-AFF2-0084DB12BCE4}" type="pres">
      <dgm:prSet presAssocID="{7635DF39-FFCE-4F67-A43A-C3F7B847830D}" presName="sibTrans" presStyleCnt="0"/>
      <dgm:spPr/>
    </dgm:pt>
    <dgm:pt modelId="{190606F8-AE7F-5C4E-982A-324C4A19E486}" type="pres">
      <dgm:prSet presAssocID="{1E1BD5C7-7E98-4E9C-980A-6231C710F86D}" presName="compositeNode" presStyleCnt="0">
        <dgm:presLayoutVars>
          <dgm:bulletEnabled val="1"/>
        </dgm:presLayoutVars>
      </dgm:prSet>
      <dgm:spPr/>
    </dgm:pt>
    <dgm:pt modelId="{FDF0BD95-1B70-DB43-AE1B-E9257FB872D9}" type="pres">
      <dgm:prSet presAssocID="{1E1BD5C7-7E98-4E9C-980A-6231C710F86D}" presName="image" presStyleLbl="fgImgPlace1" presStyleIdx="3" presStyleCnt="5"/>
      <dgm:spPr>
        <a:solidFill>
          <a:schemeClr val="bg2">
            <a:lumMod val="50000"/>
          </a:schemeClr>
        </a:solidFill>
        <a:ln>
          <a:noFill/>
        </a:ln>
      </dgm:spPr>
    </dgm:pt>
    <dgm:pt modelId="{2F7D9DAC-A22B-EF4A-95AA-7545855E7DA1}" type="pres">
      <dgm:prSet presAssocID="{1E1BD5C7-7E98-4E9C-980A-6231C710F86D}" presName="childNode" presStyleLbl="node1" presStyleIdx="3" presStyleCnt="5" custScaleY="92538" custLinFactNeighborY="-4650">
        <dgm:presLayoutVars>
          <dgm:bulletEnabled val="1"/>
        </dgm:presLayoutVars>
      </dgm:prSet>
      <dgm:spPr/>
    </dgm:pt>
    <dgm:pt modelId="{9B8DF5E3-0DA1-8247-A7D3-3BEC651E4C7E}" type="pres">
      <dgm:prSet presAssocID="{1E1BD5C7-7E98-4E9C-980A-6231C710F86D}" presName="parentNode" presStyleLbl="revTx" presStyleIdx="3" presStyleCnt="5">
        <dgm:presLayoutVars>
          <dgm:chMax val="0"/>
          <dgm:bulletEnabled val="1"/>
        </dgm:presLayoutVars>
      </dgm:prSet>
      <dgm:spPr/>
    </dgm:pt>
    <dgm:pt modelId="{FF16E4B8-9404-F547-92EF-493BAB349E43}" type="pres">
      <dgm:prSet presAssocID="{BDC49242-DD3A-494A-A4AF-E750AD6D3DAB}" presName="sibTrans" presStyleCnt="0"/>
      <dgm:spPr/>
    </dgm:pt>
    <dgm:pt modelId="{6105AEB7-0728-3C4E-99FA-400BA8F15D80}" type="pres">
      <dgm:prSet presAssocID="{13416990-6629-4AE4-B0B2-7DE8418884DB}" presName="compositeNode" presStyleCnt="0">
        <dgm:presLayoutVars>
          <dgm:bulletEnabled val="1"/>
        </dgm:presLayoutVars>
      </dgm:prSet>
      <dgm:spPr/>
    </dgm:pt>
    <dgm:pt modelId="{5B940741-26B1-D34D-A59D-2B9F319A0519}" type="pres">
      <dgm:prSet presAssocID="{13416990-6629-4AE4-B0B2-7DE8418884DB}" presName="image" presStyleLbl="fgImgPlace1" presStyleIdx="4" presStyleCnt="5"/>
      <dgm:spPr>
        <a:solidFill>
          <a:schemeClr val="accent6">
            <a:lumMod val="50000"/>
          </a:schemeClr>
        </a:solidFill>
        <a:ln>
          <a:noFill/>
        </a:ln>
      </dgm:spPr>
    </dgm:pt>
    <dgm:pt modelId="{1CD02B52-7AAB-824B-8167-87ED29CB8B53}" type="pres">
      <dgm:prSet presAssocID="{13416990-6629-4AE4-B0B2-7DE8418884DB}" presName="childNode" presStyleLbl="node1" presStyleIdx="4" presStyleCnt="5" custScaleY="92538" custLinFactNeighborY="-4650">
        <dgm:presLayoutVars>
          <dgm:bulletEnabled val="1"/>
        </dgm:presLayoutVars>
      </dgm:prSet>
      <dgm:spPr/>
    </dgm:pt>
    <dgm:pt modelId="{2D7A0D9A-A8D1-0B47-A497-E19ECC63F4B1}" type="pres">
      <dgm:prSet presAssocID="{13416990-6629-4AE4-B0B2-7DE8418884DB}" presName="parentNode" presStyleLbl="revTx" presStyleIdx="4" presStyleCnt="5">
        <dgm:presLayoutVars>
          <dgm:chMax val="0"/>
          <dgm:bulletEnabled val="1"/>
        </dgm:presLayoutVars>
      </dgm:prSet>
      <dgm:spPr/>
    </dgm:pt>
  </dgm:ptLst>
  <dgm:cxnLst>
    <dgm:cxn modelId="{00DD2E02-10AE-F341-818B-70D75BC0744E}" type="presOf" srcId="{6E78410F-604C-43A6-A991-1F6A0685C76E}" destId="{C42ACF7D-21CE-C842-AFA6-6CA2370C8B33}" srcOrd="0" destOrd="0" presId="urn:microsoft.com/office/officeart/2005/8/layout/hList2"/>
    <dgm:cxn modelId="{37302112-2804-D546-9E47-2E5EAFA164C0}" type="presOf" srcId="{13416990-6629-4AE4-B0B2-7DE8418884DB}" destId="{2D7A0D9A-A8D1-0B47-A497-E19ECC63F4B1}" srcOrd="0" destOrd="0" presId="urn:microsoft.com/office/officeart/2005/8/layout/hList2"/>
    <dgm:cxn modelId="{4A7F6715-186E-49A7-B901-131CC9610C6D}" srcId="{0DD8915E-DC14-41D6-9BB5-F49E1C265163}" destId="{CEA68BC1-0214-475A-AAEB-F2C106BEDF3D}" srcOrd="0" destOrd="0" parTransId="{D39F5498-D166-4D4F-959E-220D13F281F2}" sibTransId="{D52D63DB-7300-43C9-9B4D-DCAB119753ED}"/>
    <dgm:cxn modelId="{13126A2F-129D-4762-93CF-9798949EB589}" srcId="{0DD8915E-DC14-41D6-9BB5-F49E1C265163}" destId="{57B30C7E-2C98-474C-972A-4A9F013596F6}" srcOrd="1" destOrd="0" parTransId="{3C56CB1B-7905-41E8-90E6-A55A14BA7821}" sibTransId="{7F14057D-1A20-4F64-A110-C77AC5F00602}"/>
    <dgm:cxn modelId="{BE908930-A433-824A-89D8-1BF4174F1D46}" type="presOf" srcId="{08E46528-147D-4346-BCC0-70324BA5E1F8}" destId="{0544738A-4D9B-8B4A-8E09-0A2AD44EAB55}" srcOrd="0" destOrd="1" presId="urn:microsoft.com/office/officeart/2005/8/layout/hList2"/>
    <dgm:cxn modelId="{61DE8435-87FC-4ED8-A1D9-A0E36224C192}" srcId="{0DD8915E-DC14-41D6-9BB5-F49E1C265163}" destId="{0A954AA6-C6B0-4271-8792-CCCE30CE7D69}" srcOrd="2" destOrd="0" parTransId="{81CA91A9-12C9-4000-A833-6528B617CCA1}" sibTransId="{7635DF39-FFCE-4F67-A43A-C3F7B847830D}"/>
    <dgm:cxn modelId="{C1619838-3503-BB47-9679-0ED1414548B2}" type="presOf" srcId="{1E1BD5C7-7E98-4E9C-980A-6231C710F86D}" destId="{9B8DF5E3-0DA1-8247-A7D3-3BEC651E4C7E}" srcOrd="0" destOrd="0" presId="urn:microsoft.com/office/officeart/2005/8/layout/hList2"/>
    <dgm:cxn modelId="{DA65D739-98AB-49B5-B28F-78D06B43157F}" srcId="{1E1BD5C7-7E98-4E9C-980A-6231C710F86D}" destId="{A0B60079-4AAF-49AC-8F08-8A2DFAEE29DB}" srcOrd="0" destOrd="0" parTransId="{94E190C2-DE76-4E92-9B8B-12C8AC85398D}" sibTransId="{B3783AFC-A7BD-4A0E-8A53-49FBB33EB50F}"/>
    <dgm:cxn modelId="{0777763A-2AFA-004E-AEC9-957B33DAC605}" type="presOf" srcId="{8FE81FEC-2664-411F-AEB3-065F29F52751}" destId="{1CD02B52-7AAB-824B-8167-87ED29CB8B53}" srcOrd="0" destOrd="0" presId="urn:microsoft.com/office/officeart/2005/8/layout/hList2"/>
    <dgm:cxn modelId="{711E093C-AD42-45A4-8D40-A2D39702062E}" srcId="{13416990-6629-4AE4-B0B2-7DE8418884DB}" destId="{8FE81FEC-2664-411F-AEB3-065F29F52751}" srcOrd="0" destOrd="0" parTransId="{BCBC007E-0269-421B-9C41-DE26D5C3A822}" sibTransId="{80230EB7-7230-4881-A631-309C07417378}"/>
    <dgm:cxn modelId="{F291143C-5080-4FD6-BEEA-B126FBAFEC70}" srcId="{0DD8915E-DC14-41D6-9BB5-F49E1C265163}" destId="{1E1BD5C7-7E98-4E9C-980A-6231C710F86D}" srcOrd="3" destOrd="0" parTransId="{63D0BD99-D324-4743-A063-0F16264E6A03}" sibTransId="{BDC49242-DD3A-494A-A4AF-E750AD6D3DAB}"/>
    <dgm:cxn modelId="{35820D43-55DF-F341-87CF-77480C295F5E}" type="presOf" srcId="{87DB265E-BC04-6A42-A59E-1151012D820B}" destId="{C42ACF7D-21CE-C842-AFA6-6CA2370C8B33}" srcOrd="0" destOrd="1" presId="urn:microsoft.com/office/officeart/2005/8/layout/hList2"/>
    <dgm:cxn modelId="{D5769B6B-9624-AE48-A048-D9C8B697C046}" type="presOf" srcId="{838BD54C-88AD-40D7-AF5F-AB65EB0898A5}" destId="{0544738A-4D9B-8B4A-8E09-0A2AD44EAB55}" srcOrd="0" destOrd="0" presId="urn:microsoft.com/office/officeart/2005/8/layout/hList2"/>
    <dgm:cxn modelId="{A26D6F74-12E6-1242-BDAD-72A181784AD1}" type="presOf" srcId="{B45FF3C1-5A75-4E4C-B2B6-84B0FAC421C2}" destId="{FB1129E9-2E26-EE4A-AC68-89355DB63584}" srcOrd="0" destOrd="0" presId="urn:microsoft.com/office/officeart/2005/8/layout/hList2"/>
    <dgm:cxn modelId="{61F77B57-9D6B-4640-8CEC-39A6A2C9DE90}" type="presOf" srcId="{E875A899-E010-4D4D-8116-96337370C8CB}" destId="{2F7D9DAC-A22B-EF4A-95AA-7545855E7DA1}" srcOrd="0" destOrd="1" presId="urn:microsoft.com/office/officeart/2005/8/layout/hList2"/>
    <dgm:cxn modelId="{B76AF957-D6B3-6340-B67B-FC99C23DD3D7}" type="presOf" srcId="{A0B60079-4AAF-49AC-8F08-8A2DFAEE29DB}" destId="{2F7D9DAC-A22B-EF4A-95AA-7545855E7DA1}" srcOrd="0" destOrd="0" presId="urn:microsoft.com/office/officeart/2005/8/layout/hList2"/>
    <dgm:cxn modelId="{E6E94786-140A-4645-ACBD-B11A56308E02}" srcId="{CEA68BC1-0214-475A-AAEB-F2C106BEDF3D}" destId="{6E78410F-604C-43A6-A991-1F6A0685C76E}" srcOrd="0" destOrd="0" parTransId="{B87758DC-95B9-415D-8FA2-3A592F03EEB6}" sibTransId="{81ADE71D-3BBC-45B9-8FE7-89C53F21FB8E}"/>
    <dgm:cxn modelId="{202E0A88-85A5-0F49-9921-CA02EE057888}" srcId="{CEA68BC1-0214-475A-AAEB-F2C106BEDF3D}" destId="{87DB265E-BC04-6A42-A59E-1151012D820B}" srcOrd="1" destOrd="0" parTransId="{3BCE3EE6-8322-9E46-B80C-D56CA71CB6A3}" sibTransId="{ECDADFC2-F2DD-7A45-A531-D168CDCEF432}"/>
    <dgm:cxn modelId="{677BBF89-4A8E-CE49-BB0A-4901C300516C}" type="presOf" srcId="{57B30C7E-2C98-474C-972A-4A9F013596F6}" destId="{A87CC273-2BD5-3244-8847-3F14FA643771}" srcOrd="0" destOrd="0" presId="urn:microsoft.com/office/officeart/2005/8/layout/hList2"/>
    <dgm:cxn modelId="{06AEDB8E-FD8C-8449-8C24-B6C830E571EE}" type="presOf" srcId="{0A954AA6-C6B0-4271-8792-CCCE30CE7D69}" destId="{EA8D0380-CC0E-024C-92A1-DC637FB17976}" srcOrd="0" destOrd="0" presId="urn:microsoft.com/office/officeart/2005/8/layout/hList2"/>
    <dgm:cxn modelId="{D750FE9E-CAF2-3744-8E28-91AED0B647FF}" srcId="{0A954AA6-C6B0-4271-8792-CCCE30CE7D69}" destId="{08E46528-147D-4346-BCC0-70324BA5E1F8}" srcOrd="1" destOrd="0" parTransId="{99B18E06-052F-0044-8B17-8861CD2B3DAC}" sibTransId="{CDCFA4BD-EC6D-8048-83A9-5324C42123B7}"/>
    <dgm:cxn modelId="{924A55A8-CA65-D547-922E-B3E98BC18A2C}" type="presOf" srcId="{0DD8915E-DC14-41D6-9BB5-F49E1C265163}" destId="{4C9425F9-7D64-2646-9E7F-D47ED17CEFF2}" srcOrd="0" destOrd="0" presId="urn:microsoft.com/office/officeart/2005/8/layout/hList2"/>
    <dgm:cxn modelId="{AF9D33AA-FA40-D346-92BD-230D1187DB2B}" type="presOf" srcId="{7E4DE888-3B82-AE43-8B0E-5A19301532C3}" destId="{FB1129E9-2E26-EE4A-AC68-89355DB63584}" srcOrd="0" destOrd="1" presId="urn:microsoft.com/office/officeart/2005/8/layout/hList2"/>
    <dgm:cxn modelId="{DE6A98B7-50FB-BC4F-9EF1-2A0BD88E851F}" srcId="{57B30C7E-2C98-474C-972A-4A9F013596F6}" destId="{7E4DE888-3B82-AE43-8B0E-5A19301532C3}" srcOrd="1" destOrd="0" parTransId="{EC31C39C-DFA1-0B4A-8E57-FF9F1785DFA1}" sibTransId="{22077D35-A80F-4B48-A086-55C171AA7096}"/>
    <dgm:cxn modelId="{D6AF6FC0-4B56-4246-AC09-69D41F1CFC6B}" srcId="{57B30C7E-2C98-474C-972A-4A9F013596F6}" destId="{B45FF3C1-5A75-4E4C-B2B6-84B0FAC421C2}" srcOrd="0" destOrd="0" parTransId="{34A81C80-FF70-48EA-B442-BDB1EF403754}" sibTransId="{5B9815BA-8A8F-4251-B182-AD39A4FE26DD}"/>
    <dgm:cxn modelId="{AA466DD1-5BDA-3E4C-B594-1A0E992FC90A}" srcId="{1E1BD5C7-7E98-4E9C-980A-6231C710F86D}" destId="{E875A899-E010-4D4D-8116-96337370C8CB}" srcOrd="1" destOrd="0" parTransId="{24ABA3B7-BFBC-164E-8523-6844A3D44C33}" sibTransId="{171D40E9-F6C3-0443-9E2E-92143BC778B5}"/>
    <dgm:cxn modelId="{E33A27D8-9059-174B-B426-C1A01D3FF769}" srcId="{13416990-6629-4AE4-B0B2-7DE8418884DB}" destId="{1AA29140-803E-C14F-83AD-77442ABE8C65}" srcOrd="1" destOrd="0" parTransId="{9996163B-E55B-8046-9BC4-3544A0AD9166}" sibTransId="{EBCFBAB0-9BAA-2E4F-8ACD-D98DE81CD35D}"/>
    <dgm:cxn modelId="{F121F6F0-7755-CF4F-A411-46E6C446A35E}" type="presOf" srcId="{CEA68BC1-0214-475A-AAEB-F2C106BEDF3D}" destId="{E42D2D53-71FB-854F-B3C1-4EFD99608C43}" srcOrd="0" destOrd="0" presId="urn:microsoft.com/office/officeart/2005/8/layout/hList2"/>
    <dgm:cxn modelId="{8CF5DAF1-D747-5F42-8025-581CF4D1AD62}" type="presOf" srcId="{1AA29140-803E-C14F-83AD-77442ABE8C65}" destId="{1CD02B52-7AAB-824B-8167-87ED29CB8B53}" srcOrd="0" destOrd="1" presId="urn:microsoft.com/office/officeart/2005/8/layout/hList2"/>
    <dgm:cxn modelId="{122438FB-0EB1-4DC7-B97A-C5EDE3236321}" srcId="{0A954AA6-C6B0-4271-8792-CCCE30CE7D69}" destId="{838BD54C-88AD-40D7-AF5F-AB65EB0898A5}" srcOrd="0" destOrd="0" parTransId="{FD106F30-FED7-4A4D-9063-A51FC1861B8D}" sibTransId="{C5AC6457-3C00-4583-9061-8DA5017D63FF}"/>
    <dgm:cxn modelId="{88C7DEFE-ACEF-4A9F-B154-781CBBFCBE18}" srcId="{0DD8915E-DC14-41D6-9BB5-F49E1C265163}" destId="{13416990-6629-4AE4-B0B2-7DE8418884DB}" srcOrd="4" destOrd="0" parTransId="{180D8207-97DB-48B4-AFB6-E1571502D51D}" sibTransId="{355D6E8A-518E-4B49-955A-8C7CE0CBDA24}"/>
    <dgm:cxn modelId="{781BD105-3F98-9247-85FC-811B8ACD33EE}" type="presParOf" srcId="{4C9425F9-7D64-2646-9E7F-D47ED17CEFF2}" destId="{244446CE-89E0-8B40-A489-016B8E95285C}" srcOrd="0" destOrd="0" presId="urn:microsoft.com/office/officeart/2005/8/layout/hList2"/>
    <dgm:cxn modelId="{CE46F757-A7C4-334D-A2FD-41951451CB94}" type="presParOf" srcId="{244446CE-89E0-8B40-A489-016B8E95285C}" destId="{EC32CD1C-6103-8E4A-9A03-69F7EAC7A3DB}" srcOrd="0" destOrd="0" presId="urn:microsoft.com/office/officeart/2005/8/layout/hList2"/>
    <dgm:cxn modelId="{E91C9B7B-F205-F74D-887B-45FEF2440652}" type="presParOf" srcId="{244446CE-89E0-8B40-A489-016B8E95285C}" destId="{C42ACF7D-21CE-C842-AFA6-6CA2370C8B33}" srcOrd="1" destOrd="0" presId="urn:microsoft.com/office/officeart/2005/8/layout/hList2"/>
    <dgm:cxn modelId="{CD8F8105-A32F-3E49-AA93-55F28CD2356B}" type="presParOf" srcId="{244446CE-89E0-8B40-A489-016B8E95285C}" destId="{E42D2D53-71FB-854F-B3C1-4EFD99608C43}" srcOrd="2" destOrd="0" presId="urn:microsoft.com/office/officeart/2005/8/layout/hList2"/>
    <dgm:cxn modelId="{5D336FE6-08FF-284E-B27F-490A195C9F07}" type="presParOf" srcId="{4C9425F9-7D64-2646-9E7F-D47ED17CEFF2}" destId="{61A2F701-1773-814F-AD45-DE9420640DBE}" srcOrd="1" destOrd="0" presId="urn:microsoft.com/office/officeart/2005/8/layout/hList2"/>
    <dgm:cxn modelId="{02D40C8A-DFC6-3242-A063-8B8990E4FC0B}" type="presParOf" srcId="{4C9425F9-7D64-2646-9E7F-D47ED17CEFF2}" destId="{1A4D0137-8D6F-9B4F-A8FB-E883C1DE50F1}" srcOrd="2" destOrd="0" presId="urn:microsoft.com/office/officeart/2005/8/layout/hList2"/>
    <dgm:cxn modelId="{498719E2-3EFF-104A-BADD-01FAB34C2ACE}" type="presParOf" srcId="{1A4D0137-8D6F-9B4F-A8FB-E883C1DE50F1}" destId="{DB6970E7-446E-BD43-B80B-60871D41B8A1}" srcOrd="0" destOrd="0" presId="urn:microsoft.com/office/officeart/2005/8/layout/hList2"/>
    <dgm:cxn modelId="{41E56895-6CA3-5C47-BF18-5C308B32278B}" type="presParOf" srcId="{1A4D0137-8D6F-9B4F-A8FB-E883C1DE50F1}" destId="{FB1129E9-2E26-EE4A-AC68-89355DB63584}" srcOrd="1" destOrd="0" presId="urn:microsoft.com/office/officeart/2005/8/layout/hList2"/>
    <dgm:cxn modelId="{A867DAE9-20CE-C942-AD25-7C8FFEA07ECA}" type="presParOf" srcId="{1A4D0137-8D6F-9B4F-A8FB-E883C1DE50F1}" destId="{A87CC273-2BD5-3244-8847-3F14FA643771}" srcOrd="2" destOrd="0" presId="urn:microsoft.com/office/officeart/2005/8/layout/hList2"/>
    <dgm:cxn modelId="{5855BC0B-F469-884D-92C7-2C0AAA5E9A52}" type="presParOf" srcId="{4C9425F9-7D64-2646-9E7F-D47ED17CEFF2}" destId="{6F93522C-FFF8-DB4C-B600-E76A472F0E89}" srcOrd="3" destOrd="0" presId="urn:microsoft.com/office/officeart/2005/8/layout/hList2"/>
    <dgm:cxn modelId="{554B2332-DB9A-8A42-8361-A93FCA2969C6}" type="presParOf" srcId="{4C9425F9-7D64-2646-9E7F-D47ED17CEFF2}" destId="{1A715E79-F3AC-DE48-98DC-BB466A8E9836}" srcOrd="4" destOrd="0" presId="urn:microsoft.com/office/officeart/2005/8/layout/hList2"/>
    <dgm:cxn modelId="{83A8E2D8-C5EA-D343-8A0A-0001F9CBEDB0}" type="presParOf" srcId="{1A715E79-F3AC-DE48-98DC-BB466A8E9836}" destId="{6CF6E220-A42F-9F4D-9F70-EB7BFE4F60A8}" srcOrd="0" destOrd="0" presId="urn:microsoft.com/office/officeart/2005/8/layout/hList2"/>
    <dgm:cxn modelId="{B02592E0-F484-D74F-BF84-832499E3CB65}" type="presParOf" srcId="{1A715E79-F3AC-DE48-98DC-BB466A8E9836}" destId="{0544738A-4D9B-8B4A-8E09-0A2AD44EAB55}" srcOrd="1" destOrd="0" presId="urn:microsoft.com/office/officeart/2005/8/layout/hList2"/>
    <dgm:cxn modelId="{F127EAAD-7F30-8947-B8F0-3D3EB369541B}" type="presParOf" srcId="{1A715E79-F3AC-DE48-98DC-BB466A8E9836}" destId="{EA8D0380-CC0E-024C-92A1-DC637FB17976}" srcOrd="2" destOrd="0" presId="urn:microsoft.com/office/officeart/2005/8/layout/hList2"/>
    <dgm:cxn modelId="{0A421755-4E36-F14F-B51C-8A4440DD7CA6}" type="presParOf" srcId="{4C9425F9-7D64-2646-9E7F-D47ED17CEFF2}" destId="{688EB88A-B56F-9444-AFF2-0084DB12BCE4}" srcOrd="5" destOrd="0" presId="urn:microsoft.com/office/officeart/2005/8/layout/hList2"/>
    <dgm:cxn modelId="{076A413C-B1D5-2F4F-8B94-CBB0A82B5FD7}" type="presParOf" srcId="{4C9425F9-7D64-2646-9E7F-D47ED17CEFF2}" destId="{190606F8-AE7F-5C4E-982A-324C4A19E486}" srcOrd="6" destOrd="0" presId="urn:microsoft.com/office/officeart/2005/8/layout/hList2"/>
    <dgm:cxn modelId="{577A11F3-743D-4648-8CF0-30EAA5A6DDB0}" type="presParOf" srcId="{190606F8-AE7F-5C4E-982A-324C4A19E486}" destId="{FDF0BD95-1B70-DB43-AE1B-E9257FB872D9}" srcOrd="0" destOrd="0" presId="urn:microsoft.com/office/officeart/2005/8/layout/hList2"/>
    <dgm:cxn modelId="{8FB860D7-718E-B44C-92F9-3E39A3B8041D}" type="presParOf" srcId="{190606F8-AE7F-5C4E-982A-324C4A19E486}" destId="{2F7D9DAC-A22B-EF4A-95AA-7545855E7DA1}" srcOrd="1" destOrd="0" presId="urn:microsoft.com/office/officeart/2005/8/layout/hList2"/>
    <dgm:cxn modelId="{2F1825DC-590C-D847-8C07-391AD03B5E0B}" type="presParOf" srcId="{190606F8-AE7F-5C4E-982A-324C4A19E486}" destId="{9B8DF5E3-0DA1-8247-A7D3-3BEC651E4C7E}" srcOrd="2" destOrd="0" presId="urn:microsoft.com/office/officeart/2005/8/layout/hList2"/>
    <dgm:cxn modelId="{D633F928-5D51-794A-AD2E-864858EACCB7}" type="presParOf" srcId="{4C9425F9-7D64-2646-9E7F-D47ED17CEFF2}" destId="{FF16E4B8-9404-F547-92EF-493BAB349E43}" srcOrd="7" destOrd="0" presId="urn:microsoft.com/office/officeart/2005/8/layout/hList2"/>
    <dgm:cxn modelId="{420796B7-42E2-F740-ABF6-F959FDBF1B2C}" type="presParOf" srcId="{4C9425F9-7D64-2646-9E7F-D47ED17CEFF2}" destId="{6105AEB7-0728-3C4E-99FA-400BA8F15D80}" srcOrd="8" destOrd="0" presId="urn:microsoft.com/office/officeart/2005/8/layout/hList2"/>
    <dgm:cxn modelId="{4545E8F8-4389-B34B-80AE-6C21C5473C34}" type="presParOf" srcId="{6105AEB7-0728-3C4E-99FA-400BA8F15D80}" destId="{5B940741-26B1-D34D-A59D-2B9F319A0519}" srcOrd="0" destOrd="0" presId="urn:microsoft.com/office/officeart/2005/8/layout/hList2"/>
    <dgm:cxn modelId="{ADFC1C8A-2D3A-294B-8CF9-DD815372CC0D}" type="presParOf" srcId="{6105AEB7-0728-3C4E-99FA-400BA8F15D80}" destId="{1CD02B52-7AAB-824B-8167-87ED29CB8B53}" srcOrd="1" destOrd="0" presId="urn:microsoft.com/office/officeart/2005/8/layout/hList2"/>
    <dgm:cxn modelId="{42ECE1C3-21D3-5640-A318-32BD8231A785}" type="presParOf" srcId="{6105AEB7-0728-3C4E-99FA-400BA8F15D80}" destId="{2D7A0D9A-A8D1-0B47-A497-E19ECC63F4B1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2D2D53-71FB-854F-B3C1-4EFD99608C43}">
      <dsp:nvSpPr>
        <dsp:cNvPr id="0" name=""/>
        <dsp:cNvSpPr/>
      </dsp:nvSpPr>
      <dsp:spPr>
        <a:xfrm rot="16200000">
          <a:off x="-1470782" y="2226772"/>
          <a:ext cx="3394042" cy="319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657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0" dirty="0">
              <a:solidFill>
                <a:schemeClr val="accent2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INTRODUCTION</a:t>
          </a:r>
          <a:endParaRPr lang="en-US" sz="1400" kern="1200" spc="0" dirty="0">
            <a:solidFill>
              <a:schemeClr val="accent2"/>
            </a:solidFill>
            <a:latin typeface="Avenir Next LT Pro" panose="020B0504020202020204" pitchFamily="34" charset="77"/>
          </a:endParaRPr>
        </a:p>
      </dsp:txBody>
      <dsp:txXfrm>
        <a:off x="-1470782" y="2226772"/>
        <a:ext cx="3394042" cy="319398"/>
      </dsp:txXfrm>
    </dsp:sp>
    <dsp:sp modelId="{C42ACF7D-21CE-C842-AFA6-6CA2370C8B33}">
      <dsp:nvSpPr>
        <dsp:cNvPr id="0" name=""/>
        <dsp:cNvSpPr/>
      </dsp:nvSpPr>
      <dsp:spPr>
        <a:xfrm>
          <a:off x="385938" y="658258"/>
          <a:ext cx="1590942" cy="3140779"/>
        </a:xfrm>
        <a:prstGeom prst="rect">
          <a:avLst/>
        </a:prstGeom>
        <a:solidFill>
          <a:schemeClr val="accent2">
            <a:lumMod val="75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365760" rIns="182880" bIns="182880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>
              <a:latin typeface="Bodoni MT" panose="02070603080606020203" pitchFamily="18" charset="77"/>
            </a:rPr>
            <a:t>Unravel human obesity effects</a:t>
          </a:r>
          <a:endParaRPr lang="en-US" sz="1600" kern="1200" dirty="0">
            <a:latin typeface="Bodoni MT" panose="02070603080606020203" pitchFamily="18" charset="77"/>
            <a:ea typeface="Calibri" charset="0"/>
            <a:cs typeface="Calibri" charset="0"/>
          </a:endParaRP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1600" b="0" i="0" kern="1200" dirty="0">
            <a:latin typeface="Bodoni MT" panose="02070603080606020203" pitchFamily="18" charset="77"/>
          </a:endParaRPr>
        </a:p>
      </dsp:txBody>
      <dsp:txXfrm>
        <a:off x="385938" y="658258"/>
        <a:ext cx="1590942" cy="3140779"/>
      </dsp:txXfrm>
    </dsp:sp>
    <dsp:sp modelId="{EC32CD1C-6103-8E4A-9A03-69F7EAC7A3DB}">
      <dsp:nvSpPr>
        <dsp:cNvPr id="0" name=""/>
        <dsp:cNvSpPr/>
      </dsp:nvSpPr>
      <dsp:spPr>
        <a:xfrm>
          <a:off x="66539" y="267844"/>
          <a:ext cx="638796" cy="638796"/>
        </a:xfrm>
        <a:prstGeom prst="rect">
          <a:avLst/>
        </a:prstGeom>
        <a:solidFill>
          <a:schemeClr val="accent2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CC273-2BD5-3244-8847-3F14FA643771}">
      <dsp:nvSpPr>
        <dsp:cNvPr id="0" name=""/>
        <dsp:cNvSpPr/>
      </dsp:nvSpPr>
      <dsp:spPr>
        <a:xfrm rot="16200000">
          <a:off x="863559" y="2226772"/>
          <a:ext cx="3394042" cy="319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657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3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DATA DICTIONARY</a:t>
          </a:r>
        </a:p>
      </dsp:txBody>
      <dsp:txXfrm>
        <a:off x="863559" y="2226772"/>
        <a:ext cx="3394042" cy="319398"/>
      </dsp:txXfrm>
    </dsp:sp>
    <dsp:sp modelId="{FB1129E9-2E26-EE4A-AC68-89355DB63584}">
      <dsp:nvSpPr>
        <dsp:cNvPr id="0" name=""/>
        <dsp:cNvSpPr/>
      </dsp:nvSpPr>
      <dsp:spPr>
        <a:xfrm>
          <a:off x="2720279" y="658258"/>
          <a:ext cx="1590942" cy="3140779"/>
        </a:xfrm>
        <a:prstGeom prst="rect">
          <a:avLst/>
        </a:prstGeom>
        <a:solidFill>
          <a:schemeClr val="accent3">
            <a:lumMod val="75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365760" rIns="182880" bIns="182880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>
              <a:latin typeface="Bodoni MT" panose="02070603080606020203" pitchFamily="18" charset="77"/>
            </a:rPr>
            <a:t>Exhibit data	</a:t>
          </a:r>
          <a:endParaRPr lang="en-US" sz="1600" kern="1200" dirty="0">
            <a:latin typeface="Bodoni MT" panose="02070603080606020203" pitchFamily="18" charset="77"/>
            <a:ea typeface="Calibri" charset="0"/>
            <a:cs typeface="Calibri" charset="0"/>
          </a:endParaRP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1600" b="0" i="0" kern="1200" dirty="0">
            <a:latin typeface="Bodoni MT" panose="02070603080606020203" pitchFamily="18" charset="77"/>
          </a:endParaRPr>
        </a:p>
      </dsp:txBody>
      <dsp:txXfrm>
        <a:off x="2720279" y="658258"/>
        <a:ext cx="1590942" cy="3140779"/>
      </dsp:txXfrm>
    </dsp:sp>
    <dsp:sp modelId="{DB6970E7-446E-BD43-B80B-60871D41B8A1}">
      <dsp:nvSpPr>
        <dsp:cNvPr id="0" name=""/>
        <dsp:cNvSpPr/>
      </dsp:nvSpPr>
      <dsp:spPr>
        <a:xfrm>
          <a:off x="2400881" y="267844"/>
          <a:ext cx="638796" cy="638796"/>
        </a:xfrm>
        <a:prstGeom prst="rect">
          <a:avLst/>
        </a:prstGeom>
        <a:solidFill>
          <a:schemeClr val="accent3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8D0380-CC0E-024C-92A1-DC637FB17976}">
      <dsp:nvSpPr>
        <dsp:cNvPr id="0" name=""/>
        <dsp:cNvSpPr/>
      </dsp:nvSpPr>
      <dsp:spPr>
        <a:xfrm rot="16200000">
          <a:off x="3197900" y="2226772"/>
          <a:ext cx="3394042" cy="319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657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4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PRE-PROCESSING DATA</a:t>
          </a:r>
        </a:p>
      </dsp:txBody>
      <dsp:txXfrm>
        <a:off x="3197900" y="2226772"/>
        <a:ext cx="3394042" cy="319398"/>
      </dsp:txXfrm>
    </dsp:sp>
    <dsp:sp modelId="{0544738A-4D9B-8B4A-8E09-0A2AD44EAB55}">
      <dsp:nvSpPr>
        <dsp:cNvPr id="0" name=""/>
        <dsp:cNvSpPr/>
      </dsp:nvSpPr>
      <dsp:spPr>
        <a:xfrm>
          <a:off x="5054621" y="658258"/>
          <a:ext cx="1590942" cy="3140779"/>
        </a:xfrm>
        <a:prstGeom prst="rect">
          <a:avLst/>
        </a:prstGeom>
        <a:solidFill>
          <a:schemeClr val="accent4">
            <a:lumMod val="75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365760" rIns="182880" bIns="182880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>
              <a:latin typeface="Bodoni MT" panose="02070603080606020203" pitchFamily="18" charset="77"/>
            </a:rPr>
            <a:t>Perform Exploratory Data Analysis</a:t>
          </a:r>
          <a:endParaRPr lang="en-US" sz="1600" kern="1200" dirty="0">
            <a:latin typeface="Bodoni MT" panose="02070603080606020203" pitchFamily="18" charset="77"/>
            <a:ea typeface="Calibri" charset="0"/>
            <a:cs typeface="Calibri" charset="0"/>
          </a:endParaRP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1600" b="0" i="0" kern="1200" dirty="0">
            <a:latin typeface="Bodoni MT" panose="02070603080606020203" pitchFamily="18" charset="77"/>
          </a:endParaRPr>
        </a:p>
      </dsp:txBody>
      <dsp:txXfrm>
        <a:off x="5054621" y="658258"/>
        <a:ext cx="1590942" cy="3140779"/>
      </dsp:txXfrm>
    </dsp:sp>
    <dsp:sp modelId="{6CF6E220-A42F-9F4D-9F70-EB7BFE4F60A8}">
      <dsp:nvSpPr>
        <dsp:cNvPr id="0" name=""/>
        <dsp:cNvSpPr/>
      </dsp:nvSpPr>
      <dsp:spPr>
        <a:xfrm>
          <a:off x="4735223" y="267844"/>
          <a:ext cx="638796" cy="638796"/>
        </a:xfrm>
        <a:prstGeom prst="rect">
          <a:avLst/>
        </a:prstGeom>
        <a:solidFill>
          <a:schemeClr val="accent4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8DF5E3-0DA1-8247-A7D3-3BEC651E4C7E}">
      <dsp:nvSpPr>
        <dsp:cNvPr id="0" name=""/>
        <dsp:cNvSpPr/>
      </dsp:nvSpPr>
      <dsp:spPr>
        <a:xfrm rot="16200000">
          <a:off x="5532242" y="2226772"/>
          <a:ext cx="3394042" cy="319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657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2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METHODOLOGY</a:t>
          </a:r>
        </a:p>
      </dsp:txBody>
      <dsp:txXfrm>
        <a:off x="5532242" y="2226772"/>
        <a:ext cx="3394042" cy="319398"/>
      </dsp:txXfrm>
    </dsp:sp>
    <dsp:sp modelId="{2F7D9DAC-A22B-EF4A-95AA-7545855E7DA1}">
      <dsp:nvSpPr>
        <dsp:cNvPr id="0" name=""/>
        <dsp:cNvSpPr/>
      </dsp:nvSpPr>
      <dsp:spPr>
        <a:xfrm>
          <a:off x="7388963" y="658258"/>
          <a:ext cx="1590942" cy="3140779"/>
        </a:xfrm>
        <a:prstGeom prst="rect">
          <a:avLst/>
        </a:prstGeom>
        <a:solidFill>
          <a:schemeClr val="bg2">
            <a:lumMod val="75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365760" rIns="182880" bIns="182880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>
              <a:latin typeface="Bodoni MT" panose="02070603080606020203" pitchFamily="18" charset="77"/>
            </a:rPr>
            <a:t>Predictions and Accuracy</a:t>
          </a:r>
          <a:endParaRPr lang="en-US" sz="1600" kern="1200" dirty="0">
            <a:latin typeface="Bodoni MT" panose="02070603080606020203" pitchFamily="18" charset="77"/>
            <a:ea typeface="Calibri" charset="0"/>
            <a:cs typeface="Calibri" charset="0"/>
          </a:endParaRP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1600" b="0" i="0" kern="1200" dirty="0">
            <a:latin typeface="Bodoni MT" panose="02070603080606020203" pitchFamily="18" charset="77"/>
          </a:endParaRPr>
        </a:p>
      </dsp:txBody>
      <dsp:txXfrm>
        <a:off x="7388963" y="658258"/>
        <a:ext cx="1590942" cy="3140779"/>
      </dsp:txXfrm>
    </dsp:sp>
    <dsp:sp modelId="{FDF0BD95-1B70-DB43-AE1B-E9257FB872D9}">
      <dsp:nvSpPr>
        <dsp:cNvPr id="0" name=""/>
        <dsp:cNvSpPr/>
      </dsp:nvSpPr>
      <dsp:spPr>
        <a:xfrm>
          <a:off x="7069564" y="267844"/>
          <a:ext cx="638796" cy="638796"/>
        </a:xfrm>
        <a:prstGeom prst="rect">
          <a:avLst/>
        </a:prstGeom>
        <a:solidFill>
          <a:schemeClr val="bg2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7A0D9A-A8D1-0B47-A497-E19ECC63F4B1}">
      <dsp:nvSpPr>
        <dsp:cNvPr id="0" name=""/>
        <dsp:cNvSpPr/>
      </dsp:nvSpPr>
      <dsp:spPr>
        <a:xfrm rot="16200000">
          <a:off x="7866584" y="2226772"/>
          <a:ext cx="3394042" cy="319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657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6"/>
              </a:solidFill>
              <a:latin typeface="Avenir Next LT Pro" panose="020B0504020202020204" pitchFamily="34" charset="77"/>
              <a:ea typeface="Calibri" charset="0"/>
              <a:cs typeface="Calibri" charset="0"/>
            </a:rPr>
            <a:t>CONCLUSION</a:t>
          </a:r>
        </a:p>
      </dsp:txBody>
      <dsp:txXfrm>
        <a:off x="7866584" y="2226772"/>
        <a:ext cx="3394042" cy="319398"/>
      </dsp:txXfrm>
    </dsp:sp>
    <dsp:sp modelId="{1CD02B52-7AAB-824B-8167-87ED29CB8B53}">
      <dsp:nvSpPr>
        <dsp:cNvPr id="0" name=""/>
        <dsp:cNvSpPr/>
      </dsp:nvSpPr>
      <dsp:spPr>
        <a:xfrm>
          <a:off x="9723304" y="658258"/>
          <a:ext cx="1590942" cy="3140779"/>
        </a:xfrm>
        <a:prstGeom prst="rect">
          <a:avLst/>
        </a:prstGeom>
        <a:solidFill>
          <a:schemeClr val="accent6">
            <a:lumMod val="75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365760" rIns="182880" bIns="182880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>
              <a:latin typeface="Bodoni MT" panose="02070603080606020203" pitchFamily="18" charset="77"/>
            </a:rPr>
            <a:t>Findings and Inferences</a:t>
          </a:r>
          <a:endParaRPr lang="en-US" sz="1600" kern="1200" dirty="0">
            <a:latin typeface="Bodoni MT" panose="02070603080606020203" pitchFamily="18" charset="77"/>
            <a:ea typeface="Calibri" charset="0"/>
            <a:cs typeface="Calibri" charset="0"/>
          </a:endParaRP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1600" b="0" i="0" kern="1200" dirty="0">
            <a:latin typeface="Bodoni MT" panose="02070603080606020203" pitchFamily="18" charset="77"/>
          </a:endParaRPr>
        </a:p>
      </dsp:txBody>
      <dsp:txXfrm>
        <a:off x="9723304" y="658258"/>
        <a:ext cx="1590942" cy="3140779"/>
      </dsp:txXfrm>
    </dsp:sp>
    <dsp:sp modelId="{5B940741-26B1-D34D-A59D-2B9F319A0519}">
      <dsp:nvSpPr>
        <dsp:cNvPr id="0" name=""/>
        <dsp:cNvSpPr/>
      </dsp:nvSpPr>
      <dsp:spPr>
        <a:xfrm>
          <a:off x="9403906" y="267844"/>
          <a:ext cx="638796" cy="638796"/>
        </a:xfrm>
        <a:prstGeom prst="rect">
          <a:avLst/>
        </a:prstGeom>
        <a:solidFill>
          <a:schemeClr val="accent6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DB31D-3EDB-3A4C-9810-0A51CF8F492B}" type="datetimeFigureOut">
              <a:rPr lang="en-US" smtClean="0"/>
              <a:t>12/10/2022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1BA25-45AC-0C48-96BD-5DDCEEC5AF5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701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70B994C-A700-4648-A4D6-B500A702200B}"/>
              </a:ext>
            </a:extLst>
          </p:cNvPr>
          <p:cNvSpPr/>
          <p:nvPr userDrawn="1"/>
        </p:nvSpPr>
        <p:spPr>
          <a:xfrm>
            <a:off x="4467069" y="1754155"/>
            <a:ext cx="7724931" cy="51038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169D4C1-82D6-4206-B0E8-AF62D6F09B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1754155 h 6858000"/>
              <a:gd name="connsiteX3" fmla="*/ 4467070 w 12192000"/>
              <a:gd name="connsiteY3" fmla="*/ 1754155 h 6858000"/>
              <a:gd name="connsiteX4" fmla="*/ 4467070 w 12192000"/>
              <a:gd name="connsiteY4" fmla="*/ 6858000 h 6858000"/>
              <a:gd name="connsiteX5" fmla="*/ 0 w 121920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1754155"/>
                </a:lnTo>
                <a:lnTo>
                  <a:pt x="4467070" y="1754155"/>
                </a:lnTo>
                <a:lnTo>
                  <a:pt x="446707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67404" y="2335342"/>
            <a:ext cx="6580584" cy="1951037"/>
          </a:xfrm>
        </p:spPr>
        <p:txBody>
          <a:bodyPr anchor="t" anchorCtr="0"/>
          <a:lstStyle>
            <a:lvl1pPr algn="l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42894" y="4286379"/>
            <a:ext cx="4093029" cy="164247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layou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4">
            <a:extLst>
              <a:ext uri="{FF2B5EF4-FFF2-40B4-BE49-F238E27FC236}">
                <a16:creationId xmlns:a16="http://schemas.microsoft.com/office/drawing/2014/main" id="{98CBB35A-0A08-5041-BD40-BF45BC1AEA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85261" y="2706624"/>
            <a:ext cx="1944976" cy="1944974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26">
            <a:extLst>
              <a:ext uri="{FF2B5EF4-FFF2-40B4-BE49-F238E27FC236}">
                <a16:creationId xmlns:a16="http://schemas.microsoft.com/office/drawing/2014/main" id="{13A7526F-5EB1-B149-A17B-140D879C22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1783" y="4919472"/>
            <a:ext cx="2641744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26">
            <a:extLst>
              <a:ext uri="{FF2B5EF4-FFF2-40B4-BE49-F238E27FC236}">
                <a16:creationId xmlns:a16="http://schemas.microsoft.com/office/drawing/2014/main" id="{F324894D-54DA-A14A-A64C-19BB8656F0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1783" y="5276088"/>
            <a:ext cx="2641744" cy="61392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4">
            <a:extLst>
              <a:ext uri="{FF2B5EF4-FFF2-40B4-BE49-F238E27FC236}">
                <a16:creationId xmlns:a16="http://schemas.microsoft.com/office/drawing/2014/main" id="{668630C3-2B55-3E42-B37C-761FC5B8D99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49243" y="2706624"/>
            <a:ext cx="1944976" cy="1944974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13A77570-6922-804B-9561-A4FD1EECA4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05765" y="4919472"/>
            <a:ext cx="2641744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E1C349B5-EA89-A045-923D-E8C06B61BF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05765" y="5276088"/>
            <a:ext cx="2641744" cy="61392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24">
            <a:extLst>
              <a:ext uri="{FF2B5EF4-FFF2-40B4-BE49-F238E27FC236}">
                <a16:creationId xmlns:a16="http://schemas.microsoft.com/office/drawing/2014/main" id="{4355BC29-468B-9443-AAF0-D4F9A17CBB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13225" y="2706624"/>
            <a:ext cx="1944976" cy="1944974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0ACA1FDC-8C3E-1548-BBD5-7F8C1F2BE6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69747" y="4919472"/>
            <a:ext cx="2641744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26">
            <a:extLst>
              <a:ext uri="{FF2B5EF4-FFF2-40B4-BE49-F238E27FC236}">
                <a16:creationId xmlns:a16="http://schemas.microsoft.com/office/drawing/2014/main" id="{01851322-3359-0A4C-A37F-267BC65A63D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69747" y="5276088"/>
            <a:ext cx="2641744" cy="61392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24">
            <a:extLst>
              <a:ext uri="{FF2B5EF4-FFF2-40B4-BE49-F238E27FC236}">
                <a16:creationId xmlns:a16="http://schemas.microsoft.com/office/drawing/2014/main" id="{59988A13-ECF1-ED4E-B389-5F37421ED46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277207" y="2706624"/>
            <a:ext cx="1944976" cy="1944974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26">
            <a:extLst>
              <a:ext uri="{FF2B5EF4-FFF2-40B4-BE49-F238E27FC236}">
                <a16:creationId xmlns:a16="http://schemas.microsoft.com/office/drawing/2014/main" id="{1638E04D-DAC7-604F-A069-95B2DFCC77A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33729" y="4919472"/>
            <a:ext cx="2641744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90B59C4A-4CEA-9A4D-B122-9413587B214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933729" y="5276088"/>
            <a:ext cx="2641744" cy="61392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17">
            <a:extLst>
              <a:ext uri="{FF2B5EF4-FFF2-40B4-BE49-F238E27FC236}">
                <a16:creationId xmlns:a16="http://schemas.microsoft.com/office/drawing/2014/main" id="{7DDB2A7E-5AF6-4711-8A74-79B2DF28E67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1662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4DE4F48-3DE9-4C77-86D8-E2729DB71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93776"/>
            <a:ext cx="9997440" cy="1662113"/>
          </a:xfrm>
          <a:solidFill>
            <a:schemeClr val="tx1">
              <a:alpha val="89000"/>
            </a:schemeClr>
          </a:solidFill>
        </p:spPr>
        <p:txBody>
          <a:bodyPr tIns="365760">
            <a:normAutofit/>
          </a:bodyPr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Date Placeholder 6">
            <a:extLst>
              <a:ext uri="{FF2B5EF4-FFF2-40B4-BE49-F238E27FC236}">
                <a16:creationId xmlns:a16="http://schemas.microsoft.com/office/drawing/2014/main" id="{A220F2AA-9E42-4AB5-8185-09F43E8B4176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0" name="Footer Placeholder 10">
            <a:extLst>
              <a:ext uri="{FF2B5EF4-FFF2-40B4-BE49-F238E27FC236}">
                <a16:creationId xmlns:a16="http://schemas.microsoft.com/office/drawing/2014/main" id="{CE3D587E-37A7-4617-98F5-BBAEA534F795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1">
            <a:extLst>
              <a:ext uri="{FF2B5EF4-FFF2-40B4-BE49-F238E27FC236}">
                <a16:creationId xmlns:a16="http://schemas.microsoft.com/office/drawing/2014/main" id="{9254D0DC-D4BC-4F16-9841-5BD3BB3DFA37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945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layout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6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1BA2D214-E442-1E4E-97CD-BEF2BAC1A05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31950" y="1900238"/>
            <a:ext cx="1273175" cy="1273175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8CDBFFA1-19CC-A745-A4B0-C4C7E165E8E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76325" y="3239079"/>
            <a:ext cx="2312988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6865090D-070B-514D-8644-27AA44684F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76325" y="3566160"/>
            <a:ext cx="2312988" cy="44767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4">
            <a:extLst>
              <a:ext uri="{FF2B5EF4-FFF2-40B4-BE49-F238E27FC236}">
                <a16:creationId xmlns:a16="http://schemas.microsoft.com/office/drawing/2014/main" id="{BDCAC79F-D619-4A4D-AA16-33462F91CF7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13785" y="1900238"/>
            <a:ext cx="1273175" cy="1273175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60BA181C-FF2A-FC45-8F96-700584BD23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58160" y="3239079"/>
            <a:ext cx="2312988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AC5838B0-DD1C-E84B-9489-3993D788FF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8160" y="3566160"/>
            <a:ext cx="2312988" cy="44767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Picture Placeholder 24">
            <a:extLst>
              <a:ext uri="{FF2B5EF4-FFF2-40B4-BE49-F238E27FC236}">
                <a16:creationId xmlns:a16="http://schemas.microsoft.com/office/drawing/2014/main" id="{7175A9C4-CAA9-A64F-A5D8-1C0A7C1B53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95620" y="1900238"/>
            <a:ext cx="1273175" cy="1273175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9C830668-9722-B940-B234-BB9FE0EFE6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9995" y="3239079"/>
            <a:ext cx="2312988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5BCB1F98-2365-A845-807C-BE51A3C6DA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9995" y="3566160"/>
            <a:ext cx="2312988" cy="44767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Picture Placeholder 24">
            <a:extLst>
              <a:ext uri="{FF2B5EF4-FFF2-40B4-BE49-F238E27FC236}">
                <a16:creationId xmlns:a16="http://schemas.microsoft.com/office/drawing/2014/main" id="{B18B6DCA-AAB8-5F4F-9DD5-B86EE8CBD3D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59526" y="1900238"/>
            <a:ext cx="1273175" cy="1273175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CE3D1F83-7947-624B-AC3C-7D21821AE3D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03901" y="3239079"/>
            <a:ext cx="2312988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3608F6B5-173E-7945-A6B4-E26276D0806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03901" y="3566160"/>
            <a:ext cx="2312988" cy="44767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4">
            <a:extLst>
              <a:ext uri="{FF2B5EF4-FFF2-40B4-BE49-F238E27FC236}">
                <a16:creationId xmlns:a16="http://schemas.microsoft.com/office/drawing/2014/main" id="{1ACD0622-4EE2-F64A-A285-02AFE95C5DD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31950" y="4320708"/>
            <a:ext cx="1273175" cy="1273175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D99EB1E8-DE2D-6E40-91BE-B3B1C6ABB7F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76325" y="5659549"/>
            <a:ext cx="2312988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0" name="Text Placeholder 26">
            <a:extLst>
              <a:ext uri="{FF2B5EF4-FFF2-40B4-BE49-F238E27FC236}">
                <a16:creationId xmlns:a16="http://schemas.microsoft.com/office/drawing/2014/main" id="{CE209033-590B-EA41-9FA9-8D3E20BB5B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76325" y="5989320"/>
            <a:ext cx="2312988" cy="44767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4">
            <a:extLst>
              <a:ext uri="{FF2B5EF4-FFF2-40B4-BE49-F238E27FC236}">
                <a16:creationId xmlns:a16="http://schemas.microsoft.com/office/drawing/2014/main" id="{F0EF7FD9-70EA-7D43-AC3A-5648C324AB8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213785" y="4320708"/>
            <a:ext cx="1273175" cy="1273175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Text Placeholder 26">
            <a:extLst>
              <a:ext uri="{FF2B5EF4-FFF2-40B4-BE49-F238E27FC236}">
                <a16:creationId xmlns:a16="http://schemas.microsoft.com/office/drawing/2014/main" id="{20F05298-65A6-7149-AC3E-A91938A0C89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58160" y="5659549"/>
            <a:ext cx="2312988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3" name="Text Placeholder 26">
            <a:extLst>
              <a:ext uri="{FF2B5EF4-FFF2-40B4-BE49-F238E27FC236}">
                <a16:creationId xmlns:a16="http://schemas.microsoft.com/office/drawing/2014/main" id="{E829FF2B-369F-084A-92BE-A42EAD9582E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658160" y="5989320"/>
            <a:ext cx="2312988" cy="44767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Picture Placeholder 24">
            <a:extLst>
              <a:ext uri="{FF2B5EF4-FFF2-40B4-BE49-F238E27FC236}">
                <a16:creationId xmlns:a16="http://schemas.microsoft.com/office/drawing/2014/main" id="{4E50BB28-D79E-534D-8075-5285673B6C2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795620" y="4320708"/>
            <a:ext cx="1273175" cy="1273175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26">
            <a:extLst>
              <a:ext uri="{FF2B5EF4-FFF2-40B4-BE49-F238E27FC236}">
                <a16:creationId xmlns:a16="http://schemas.microsoft.com/office/drawing/2014/main" id="{F5EB1EB1-0DFF-1C42-9692-85E5A411C8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39995" y="5659549"/>
            <a:ext cx="2312988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26">
            <a:extLst>
              <a:ext uri="{FF2B5EF4-FFF2-40B4-BE49-F238E27FC236}">
                <a16:creationId xmlns:a16="http://schemas.microsoft.com/office/drawing/2014/main" id="{5FEA11E4-7068-E649-9E09-67A1EA10B03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39995" y="5989320"/>
            <a:ext cx="2312988" cy="44767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Picture Placeholder 24">
            <a:extLst>
              <a:ext uri="{FF2B5EF4-FFF2-40B4-BE49-F238E27FC236}">
                <a16:creationId xmlns:a16="http://schemas.microsoft.com/office/drawing/2014/main" id="{44F9519B-1C20-B848-A15F-EE4D09E5B93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359526" y="4320708"/>
            <a:ext cx="1273175" cy="1273175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26">
            <a:extLst>
              <a:ext uri="{FF2B5EF4-FFF2-40B4-BE49-F238E27FC236}">
                <a16:creationId xmlns:a16="http://schemas.microsoft.com/office/drawing/2014/main" id="{22673807-D8F9-5940-AA4D-A70F000074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803901" y="5659549"/>
            <a:ext cx="2312988" cy="4123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 cap="all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9" name="Text Placeholder 26">
            <a:extLst>
              <a:ext uri="{FF2B5EF4-FFF2-40B4-BE49-F238E27FC236}">
                <a16:creationId xmlns:a16="http://schemas.microsoft.com/office/drawing/2014/main" id="{7E03C2A1-41CE-E946-B243-A1235A7E06F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803901" y="5989320"/>
            <a:ext cx="2312988" cy="447675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1800">
                <a:solidFill>
                  <a:schemeClr val="tx1"/>
                </a:solidFill>
                <a:latin typeface="Bodoni MT" panose="02070603080606020203" pitchFamily="18" charset="77"/>
              </a:defRPr>
            </a:lvl2pPr>
            <a:lvl3pPr marL="914400" indent="0" algn="ctr">
              <a:buNone/>
              <a:defRPr sz="1600">
                <a:solidFill>
                  <a:schemeClr val="tx1"/>
                </a:solidFill>
                <a:latin typeface="Bodoni MT" panose="02070603080606020203" pitchFamily="18" charset="77"/>
              </a:defRPr>
            </a:lvl3pPr>
            <a:lvl4pPr marL="13716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4pPr>
            <a:lvl5pPr marL="1828800" indent="0" algn="ctr">
              <a:buNone/>
              <a:defRPr sz="1400">
                <a:solidFill>
                  <a:schemeClr val="tx1"/>
                </a:solidFill>
                <a:latin typeface="Bodoni MT" panose="02070603080606020203" pitchFamily="18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Date Placeholder 6">
            <a:extLst>
              <a:ext uri="{FF2B5EF4-FFF2-40B4-BE49-F238E27FC236}">
                <a16:creationId xmlns:a16="http://schemas.microsoft.com/office/drawing/2014/main" id="{698236FE-C9B0-4E5C-A23B-C02CA6C84173}"/>
              </a:ext>
            </a:extLst>
          </p:cNvPr>
          <p:cNvSpPr>
            <a:spLocks noGrp="1"/>
          </p:cNvSpPr>
          <p:nvPr>
            <p:ph type="dt" sz="half" idx="34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1" name="Footer Placeholder 10">
            <a:extLst>
              <a:ext uri="{FF2B5EF4-FFF2-40B4-BE49-F238E27FC236}">
                <a16:creationId xmlns:a16="http://schemas.microsoft.com/office/drawing/2014/main" id="{A93C8C74-29A3-4BCC-8EB9-53CE59B4C8F9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2" name="Slide Number Placeholder 11">
            <a:extLst>
              <a:ext uri="{FF2B5EF4-FFF2-40B4-BE49-F238E27FC236}">
                <a16:creationId xmlns:a16="http://schemas.microsoft.com/office/drawing/2014/main" id="{0DF7F3BB-66CF-46E2-823F-D94C887BC3F5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370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7480465" cy="1325563"/>
          </a:xfrm>
        </p:spPr>
        <p:txBody>
          <a:bodyPr>
            <a:normAutofit/>
          </a:bodyPr>
          <a:lstStyle>
            <a:lvl1pPr algn="l">
              <a:defRPr sz="6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819E775-79C1-C048-A1C9-A453CB9DF3F9}"/>
              </a:ext>
            </a:extLst>
          </p:cNvPr>
          <p:cNvCxnSpPr/>
          <p:nvPr userDrawn="1"/>
        </p:nvCxnSpPr>
        <p:spPr>
          <a:xfrm>
            <a:off x="8504420" y="692983"/>
            <a:ext cx="368758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martArt Placeholder 4">
            <a:extLst>
              <a:ext uri="{FF2B5EF4-FFF2-40B4-BE49-F238E27FC236}">
                <a16:creationId xmlns:a16="http://schemas.microsoft.com/office/drawing/2014/main" id="{2DAB336B-F2EE-7540-B6B9-179BD611A5AC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81000" y="1839913"/>
            <a:ext cx="11363325" cy="45720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449E2D85-4B9C-467E-B70E-FFFA196D74D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CDB1B6C7-69CF-4FD7-B86B-D3BD6D56A4F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1">
            <a:extLst>
              <a:ext uri="{FF2B5EF4-FFF2-40B4-BE49-F238E27FC236}">
                <a16:creationId xmlns:a16="http://schemas.microsoft.com/office/drawing/2014/main" id="{ABDCE1B3-CAC8-44F2-9A63-C903CBFBAFE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7094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BF7DDA28-4051-4C9A-8640-99B7D9008ED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1662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96957"/>
            <a:ext cx="9997440" cy="1662113"/>
          </a:xfrm>
          <a:solidFill>
            <a:schemeClr val="tx1">
              <a:alpha val="89000"/>
            </a:schemeClr>
          </a:solidFill>
        </p:spPr>
        <p:txBody>
          <a:bodyPr tIns="365760">
            <a:normAutofit/>
          </a:bodyPr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able Placeholder 19">
            <a:extLst>
              <a:ext uri="{FF2B5EF4-FFF2-40B4-BE49-F238E27FC236}">
                <a16:creationId xmlns:a16="http://schemas.microsoft.com/office/drawing/2014/main" id="{822FF587-E1EB-4FC1-BE5F-847FC830EBC7}"/>
              </a:ext>
            </a:extLst>
          </p:cNvPr>
          <p:cNvSpPr>
            <a:spLocks noGrp="1"/>
          </p:cNvSpPr>
          <p:nvPr>
            <p:ph type="tbl" sz="quarter" idx="23"/>
          </p:nvPr>
        </p:nvSpPr>
        <p:spPr>
          <a:xfrm>
            <a:off x="1097279" y="2761488"/>
            <a:ext cx="9997440" cy="282549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6">
            <a:extLst>
              <a:ext uri="{FF2B5EF4-FFF2-40B4-BE49-F238E27FC236}">
                <a16:creationId xmlns:a16="http://schemas.microsoft.com/office/drawing/2014/main" id="{404CA344-7BF6-40E6-846B-4DFC68BBDC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4DF15184-BCA8-45CA-8E5F-B680ADBFE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11">
            <a:extLst>
              <a:ext uri="{FF2B5EF4-FFF2-40B4-BE49-F238E27FC236}">
                <a16:creationId xmlns:a16="http://schemas.microsoft.com/office/drawing/2014/main" id="{829741B7-179B-4CE8-A5A5-D3EF55278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9066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9B023D1-B432-4327-9B3B-545A055D0C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38905"/>
            <a:ext cx="12261163" cy="689690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4B8F7E-01E4-AA4B-B60F-A2BF94E3A1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0439" y="1886755"/>
            <a:ext cx="9131121" cy="3084489"/>
          </a:xfrm>
          <a:solidFill>
            <a:schemeClr val="accent1">
              <a:alpha val="89000"/>
            </a:schemeClr>
          </a:solidFill>
        </p:spPr>
        <p:txBody>
          <a:bodyPr lIns="1005840" tIns="640080" anchor="t" anchorCtr="0">
            <a:no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457200" indent="0" algn="l">
              <a:buNone/>
              <a:defRPr sz="2800">
                <a:solidFill>
                  <a:schemeClr val="bg1"/>
                </a:solidFill>
                <a:latin typeface="+mj-lt"/>
              </a:defRPr>
            </a:lvl2pPr>
            <a:lvl3pPr marL="914400" indent="0" algn="l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 algn="l">
              <a:buNone/>
              <a:defRPr sz="2000">
                <a:solidFill>
                  <a:schemeClr val="bg1"/>
                </a:solidFill>
                <a:latin typeface="+mj-lt"/>
              </a:defRPr>
            </a:lvl4pPr>
            <a:lvl5pPr marL="1828800" indent="0" algn="l">
              <a:buNone/>
              <a:defRPr sz="20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581E8-B832-44F5-8573-1D49AF804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8642" y="4040803"/>
            <a:ext cx="7766978" cy="484050"/>
          </a:xfrm>
        </p:spPr>
        <p:txBody>
          <a:bodyPr>
            <a:noAutofit/>
          </a:bodyPr>
          <a:lstStyle>
            <a:lvl1pPr>
              <a:defRPr sz="1800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38C5CB97-CD0D-4684-A674-58C891FBC20B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3810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9DB43653-49BD-4FF8-AC52-100F2628D03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C175707F-64A0-469B-AE09-445DCC67D3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0713308" y="6356350"/>
            <a:ext cx="109769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BFED5AE-62FF-41D3-952B-067FA66380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85" y="-4763"/>
            <a:ext cx="5021348" cy="685800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778" y="457201"/>
            <a:ext cx="4776538" cy="2285999"/>
          </a:xfrm>
          <a:solidFill>
            <a:schemeClr val="tx1">
              <a:alpha val="92000"/>
            </a:schemeClr>
          </a:solidFill>
        </p:spPr>
        <p:txBody>
          <a:bodyPr lIns="457200" anchor="ctr">
            <a:noAutofit/>
          </a:bodyPr>
          <a:lstStyle>
            <a:lvl1pPr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84357"/>
            <a:ext cx="5259388" cy="444215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2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800">
                <a:solidFill>
                  <a:schemeClr val="bg2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2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2"/>
                </a:solidFill>
                <a:latin typeface="+mj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6C26EFF-CEA6-4978-A83B-400BFB2B863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3810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FC19E3C-A9EA-4809-9D98-B4C1EB8B35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096000" y="6356350"/>
            <a:ext cx="20574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73FE4BB-3117-49A2-8624-3E68B811924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10938"/>
            <a:ext cx="3932237" cy="355805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AF17559D-BCE9-2744-9623-22E1EE6DF537}"/>
              </a:ext>
            </a:extLst>
          </p:cNvPr>
          <p:cNvSpPr/>
          <p:nvPr userDrawn="1"/>
        </p:nvSpPr>
        <p:spPr>
          <a:xfrm flipH="1">
            <a:off x="6633556" y="1429789"/>
            <a:ext cx="5558444" cy="5428211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+mj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F2EDADE-B47B-8242-8D03-079A12F1C7A2}"/>
              </a:ext>
            </a:extLst>
          </p:cNvPr>
          <p:cNvCxnSpPr>
            <a:cxnSpLocks/>
          </p:cNvCxnSpPr>
          <p:nvPr userDrawn="1"/>
        </p:nvCxnSpPr>
        <p:spPr>
          <a:xfrm>
            <a:off x="483229" y="0"/>
            <a:ext cx="0" cy="338777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42031C9-0B4C-44DA-907A-9CB14340773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6001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11" y="876926"/>
            <a:ext cx="5079113" cy="1356607"/>
          </a:xfrm>
        </p:spPr>
        <p:txBody>
          <a:bodyPr anchor="t" anchorCtr="0">
            <a:normAutofit/>
          </a:bodyPr>
          <a:lstStyle>
            <a:lvl1pPr>
              <a:defRPr sz="6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10" y="2233534"/>
            <a:ext cx="4205990" cy="283314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2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  <a:latin typeface="+mj-lt"/>
              </a:defRPr>
            </a:lvl3pPr>
            <a:lvl4pPr marL="1371600" indent="0">
              <a:buNone/>
              <a:defRPr sz="1600">
                <a:solidFill>
                  <a:schemeClr val="tx2"/>
                </a:solidFill>
                <a:latin typeface="+mj-lt"/>
              </a:defRPr>
            </a:lvl4pPr>
            <a:lvl5pPr marL="1828800" indent="0">
              <a:buNone/>
              <a:defRPr sz="16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E23592C-4E26-184A-AAED-41EC35AFF551}"/>
              </a:ext>
            </a:extLst>
          </p:cNvPr>
          <p:cNvCxnSpPr/>
          <p:nvPr userDrawn="1"/>
        </p:nvCxnSpPr>
        <p:spPr>
          <a:xfrm>
            <a:off x="0" y="5711252"/>
            <a:ext cx="368758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68C5F28-837A-4354-8BA4-A994BD1D6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08890" y="6356350"/>
            <a:ext cx="3108434" cy="365125"/>
          </a:xfrm>
        </p:spPr>
        <p:txBody>
          <a:bodyPr/>
          <a:lstStyle>
            <a:lvl1pPr algn="r">
              <a:defRPr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6EDF98A-063D-47C8-8D91-A223F9955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3308" y="6356350"/>
            <a:ext cx="10976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42684A6-77E9-406F-A431-4C57DCAE62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954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 anchor="t" anchorCtr="0">
            <a:normAutofit/>
          </a:bodyPr>
          <a:lstStyle>
            <a:lvl1pPr algn="l">
              <a:defRPr sz="6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390" y="1883664"/>
            <a:ext cx="11386181" cy="4352544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l">
              <a:buNone/>
              <a:defRPr sz="2000">
                <a:solidFill>
                  <a:schemeClr val="tx2"/>
                </a:solidFill>
                <a:latin typeface="+mj-lt"/>
              </a:defRPr>
            </a:lvl2pPr>
            <a:lvl3pPr marL="914400" indent="0" algn="l">
              <a:buNone/>
              <a:defRPr sz="1800">
                <a:solidFill>
                  <a:schemeClr val="tx2"/>
                </a:solidFill>
                <a:latin typeface="+mj-lt"/>
              </a:defRPr>
            </a:lvl3pPr>
            <a:lvl4pPr marL="1371600" indent="0" algn="l">
              <a:buNone/>
              <a:defRPr sz="1600">
                <a:solidFill>
                  <a:schemeClr val="tx2"/>
                </a:solidFill>
                <a:latin typeface="+mj-lt"/>
              </a:defRPr>
            </a:lvl4pPr>
            <a:lvl5pPr marL="1828800" indent="0" algn="l">
              <a:buNone/>
              <a:defRPr sz="16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458DC-876E-488A-944B-22A18113BE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DA1A0-979E-4983-A719-E249D39F2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9D0CB-E1A8-47F0-B2C6-6F370F7EC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78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F0C0123-3B3C-46FD-A0A1-ADA5035076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294576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631132"/>
            <a:ext cx="11118272" cy="1662546"/>
          </a:xfrm>
          <a:solidFill>
            <a:schemeClr val="tx1">
              <a:alpha val="89000"/>
            </a:schemeClr>
          </a:solidFill>
        </p:spPr>
        <p:txBody>
          <a:bodyPr lIns="914400" anchor="ctr" anchorCtr="0"/>
          <a:lstStyle>
            <a:lvl1pPr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93635"/>
            <a:ext cx="9926782" cy="166254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E747029-9859-DC45-9A77-7E1D4D104189}"/>
              </a:ext>
            </a:extLst>
          </p:cNvPr>
          <p:cNvCxnSpPr>
            <a:cxnSpLocks/>
          </p:cNvCxnSpPr>
          <p:nvPr userDrawn="1"/>
        </p:nvCxnSpPr>
        <p:spPr>
          <a:xfrm>
            <a:off x="7605486" y="6256186"/>
            <a:ext cx="4586514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96DEBBF3-C67B-47A9-B715-36E7E467ECA6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476355C-0230-4853-AF11-0A1B0AD8EB8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0A15523-9DC0-4DB6-AAB5-709BE171FB0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182AD2A-0ECB-4BEA-B4FC-8A8041F4FF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912238"/>
            <a:ext cx="12199673" cy="294576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676650"/>
            <a:ext cx="10515600" cy="1252163"/>
          </a:xfrm>
        </p:spPr>
        <p:txBody>
          <a:bodyPr anchor="ctr" anchorCtr="0"/>
          <a:lstStyle>
            <a:lvl1pPr>
              <a:defRPr sz="6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928813"/>
            <a:ext cx="10515600" cy="1645660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6333DBA-ED5F-B346-8E4B-C25112DBA65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505786" y="-1017238"/>
            <a:ext cx="0" cy="338777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D41C68D-A186-4D75-82A5-8C2768B18462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3810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88CEBD28-6BC1-4BA2-9AB9-287381DFB6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7">
            <a:extLst>
              <a:ext uri="{FF2B5EF4-FFF2-40B4-BE49-F238E27FC236}">
                <a16:creationId xmlns:a16="http://schemas.microsoft.com/office/drawing/2014/main" id="{F89D9479-2604-412D-9703-94A042E59FB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3308" y="6356350"/>
            <a:ext cx="109769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92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5119" y="3846786"/>
            <a:ext cx="4137288" cy="2253977"/>
          </a:xfrm>
        </p:spPr>
        <p:txBody>
          <a:bodyPr anchor="t" anchorCtr="0">
            <a:noAutofit/>
          </a:bodyPr>
          <a:lstStyle>
            <a:lvl1pPr>
              <a:defRPr sz="6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083BCB-EF8C-3B45-B3E0-6094D68C1246}"/>
              </a:ext>
            </a:extLst>
          </p:cNvPr>
          <p:cNvCxnSpPr>
            <a:cxnSpLocks/>
          </p:cNvCxnSpPr>
          <p:nvPr userDrawn="1"/>
        </p:nvCxnSpPr>
        <p:spPr>
          <a:xfrm>
            <a:off x="7615000" y="0"/>
            <a:ext cx="0" cy="338777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hart Placeholder 15">
            <a:extLst>
              <a:ext uri="{FF2B5EF4-FFF2-40B4-BE49-F238E27FC236}">
                <a16:creationId xmlns:a16="http://schemas.microsoft.com/office/drawing/2014/main" id="{575A85FE-F25A-AA48-9533-535C917EBFBE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374650" y="173736"/>
            <a:ext cx="6761163" cy="57404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Date Placeholder 2">
            <a:extLst>
              <a:ext uri="{FF2B5EF4-FFF2-40B4-BE49-F238E27FC236}">
                <a16:creationId xmlns:a16="http://schemas.microsoft.com/office/drawing/2014/main" id="{22378FC3-0625-417F-9504-AB730950476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BF811660-F20D-49FF-9445-C36E49BD31D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9252CDD4-236D-4E0B-B7E5-1299FC84FC9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303" y="3663846"/>
            <a:ext cx="4385565" cy="2235016"/>
          </a:xfrm>
        </p:spPr>
        <p:txBody>
          <a:bodyPr anchor="t" anchorCtr="0">
            <a:normAutofit/>
          </a:bodyPr>
          <a:lstStyle>
            <a:lvl1pPr algn="l">
              <a:defRPr sz="54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083BCB-EF8C-3B45-B3E0-6094D68C1246}"/>
              </a:ext>
            </a:extLst>
          </p:cNvPr>
          <p:cNvCxnSpPr>
            <a:cxnSpLocks/>
          </p:cNvCxnSpPr>
          <p:nvPr userDrawn="1"/>
        </p:nvCxnSpPr>
        <p:spPr>
          <a:xfrm>
            <a:off x="4523214" y="0"/>
            <a:ext cx="0" cy="338777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039E4E5-7FFE-CC4B-8842-71AE4FA860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89850" y="3667020"/>
            <a:ext cx="5564845" cy="2235016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2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  <a:latin typeface="+mj-lt"/>
              </a:defRPr>
            </a:lvl3pPr>
            <a:lvl4pPr marL="1371600" indent="0">
              <a:buNone/>
              <a:defRPr sz="1600">
                <a:solidFill>
                  <a:schemeClr val="tx2"/>
                </a:solidFill>
                <a:latin typeface="+mj-lt"/>
              </a:defRPr>
            </a:lvl4pPr>
            <a:lvl5pPr marL="1828800" indent="0">
              <a:buNone/>
              <a:defRPr sz="16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0245D5-FEED-9942-BB36-B4B0944B9E5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89613" y="549275"/>
            <a:ext cx="2555875" cy="28384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EE6AB47-FCD9-0E4A-8E1D-B4C8D134BB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98820" y="549275"/>
            <a:ext cx="2555875" cy="283845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78389-B981-B246-9A16-3137079B452D}"/>
              </a:ext>
            </a:extLst>
          </p:cNvPr>
          <p:cNvSpPr/>
          <p:nvPr userDrawn="1"/>
        </p:nvSpPr>
        <p:spPr>
          <a:xfrm>
            <a:off x="0" y="6174931"/>
            <a:ext cx="12192000" cy="683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Date Placeholder 2">
            <a:extLst>
              <a:ext uri="{FF2B5EF4-FFF2-40B4-BE49-F238E27FC236}">
                <a16:creationId xmlns:a16="http://schemas.microsoft.com/office/drawing/2014/main" id="{2B04B165-7AD0-4017-991A-53D3876388E7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3810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DF0ACE5-9E0A-47E1-A9C1-193F90792C7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5A32872-1E9F-499E-A0E5-E25A255707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713308" y="6356350"/>
            <a:ext cx="109769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82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449822"/>
            <a:ext cx="4812867" cy="636261"/>
          </a:xfrm>
        </p:spPr>
        <p:txBody>
          <a:bodyPr anchor="b">
            <a:normAutofit/>
          </a:bodyPr>
          <a:lstStyle>
            <a:lvl1pPr marL="0" indent="0">
              <a:buNone/>
              <a:defRPr sz="2400" b="0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52954"/>
            <a:ext cx="4812867" cy="2827182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2"/>
                </a:solidFill>
                <a:latin typeface="+mj-lt"/>
              </a:defRPr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+mj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  <a:latin typeface="+mj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16563" y="2449822"/>
            <a:ext cx="5294154" cy="636261"/>
          </a:xfrm>
        </p:spPr>
        <p:txBody>
          <a:bodyPr anchor="b">
            <a:normAutofit/>
          </a:bodyPr>
          <a:lstStyle>
            <a:lvl1pPr marL="0" indent="0">
              <a:buNone/>
              <a:defRPr sz="2400" b="0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6563" y="3152954"/>
            <a:ext cx="5294154" cy="2827182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2"/>
                </a:solidFill>
                <a:latin typeface="+mj-lt"/>
              </a:defRPr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+mj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  <a:latin typeface="+mj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2090A0-772A-C549-8840-0CF48830E68A}"/>
              </a:ext>
            </a:extLst>
          </p:cNvPr>
          <p:cNvCxnSpPr>
            <a:cxnSpLocks/>
          </p:cNvCxnSpPr>
          <p:nvPr userDrawn="1"/>
        </p:nvCxnSpPr>
        <p:spPr>
          <a:xfrm>
            <a:off x="6763657" y="6256186"/>
            <a:ext cx="542834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7">
            <a:extLst>
              <a:ext uri="{FF2B5EF4-FFF2-40B4-BE49-F238E27FC236}">
                <a16:creationId xmlns:a16="http://schemas.microsoft.com/office/drawing/2014/main" id="{2F5025B1-54F6-4735-8BE4-31E33BB3C17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1662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8742881-DAF4-4DFE-8C09-2BCC306EF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93776"/>
            <a:ext cx="9997440" cy="1662113"/>
          </a:xfrm>
          <a:solidFill>
            <a:schemeClr val="tx1">
              <a:alpha val="89000"/>
            </a:schemeClr>
          </a:solidFill>
        </p:spPr>
        <p:txBody>
          <a:bodyPr tIns="365760">
            <a:normAutofit/>
          </a:bodyPr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DFC82FBA-0F09-4E2A-B286-CC1BAF61F3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0" name="Footer Placeholder 10">
            <a:extLst>
              <a:ext uri="{FF2B5EF4-FFF2-40B4-BE49-F238E27FC236}">
                <a16:creationId xmlns:a16="http://schemas.microsoft.com/office/drawing/2014/main" id="{35C8B9BF-3225-42AC-AC54-8108B8778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1">
            <a:extLst>
              <a:ext uri="{FF2B5EF4-FFF2-40B4-BE49-F238E27FC236}">
                <a16:creationId xmlns:a16="http://schemas.microsoft.com/office/drawing/2014/main" id="{B2CA33E4-9BFE-4DCE-972D-17F3F7064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2484326"/>
            <a:ext cx="3205396" cy="619011"/>
          </a:xfrm>
        </p:spPr>
        <p:txBody>
          <a:bodyPr anchor="b">
            <a:normAutofit/>
          </a:bodyPr>
          <a:lstStyle>
            <a:lvl1pPr marL="0" indent="0">
              <a:buNone/>
              <a:defRPr sz="2400" b="0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3187458"/>
            <a:ext cx="3205396" cy="2827182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2"/>
                </a:solidFill>
                <a:latin typeface="+mj-lt"/>
              </a:defRPr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+mj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  <a:latin typeface="+mj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550008" y="2484326"/>
            <a:ext cx="3221182" cy="619011"/>
          </a:xfrm>
        </p:spPr>
        <p:txBody>
          <a:bodyPr anchor="b">
            <a:normAutofit/>
          </a:bodyPr>
          <a:lstStyle>
            <a:lvl1pPr marL="0" indent="0">
              <a:buNone/>
              <a:defRPr sz="2400" b="0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50008" y="3187458"/>
            <a:ext cx="3221182" cy="2827182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2"/>
                </a:solidFill>
                <a:latin typeface="+mj-lt"/>
              </a:defRPr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+mj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  <a:latin typeface="+mj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860ECCB6-C8A8-BB43-AC04-B3621CFEC5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76013" y="2484326"/>
            <a:ext cx="3221182" cy="619011"/>
          </a:xfrm>
        </p:spPr>
        <p:txBody>
          <a:bodyPr anchor="b">
            <a:normAutofit/>
          </a:bodyPr>
          <a:lstStyle>
            <a:lvl1pPr marL="0" indent="0">
              <a:buNone/>
              <a:defRPr sz="2400" b="0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42E179B-3AD1-7F42-AE86-86F1F9A377E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76013" y="3187458"/>
            <a:ext cx="3221182" cy="2827182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tx2"/>
                </a:solidFill>
                <a:latin typeface="+mj-lt"/>
              </a:defRPr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+mj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  <a:latin typeface="+mj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1FA6F8-E47A-AF48-81E8-B32BDDD67498}"/>
              </a:ext>
            </a:extLst>
          </p:cNvPr>
          <p:cNvCxnSpPr>
            <a:cxnSpLocks/>
          </p:cNvCxnSpPr>
          <p:nvPr userDrawn="1"/>
        </p:nvCxnSpPr>
        <p:spPr>
          <a:xfrm>
            <a:off x="6763657" y="6256186"/>
            <a:ext cx="542834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icture Placeholder 17">
            <a:extLst>
              <a:ext uri="{FF2B5EF4-FFF2-40B4-BE49-F238E27FC236}">
                <a16:creationId xmlns:a16="http://schemas.microsoft.com/office/drawing/2014/main" id="{D90CF65F-2A4B-483A-A668-8CA45F6BA3C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1662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B9C7FF7-CB56-49D5-BC60-5B51F7308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93776"/>
            <a:ext cx="9997440" cy="1662113"/>
          </a:xfrm>
          <a:solidFill>
            <a:schemeClr val="tx1">
              <a:alpha val="89000"/>
            </a:schemeClr>
          </a:solidFill>
        </p:spPr>
        <p:txBody>
          <a:bodyPr tIns="365760">
            <a:normAutofit/>
          </a:bodyPr>
          <a:lstStyle>
            <a:lvl1pPr algn="ctr"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3DEAC756-8E1D-4F9B-A6AC-2CB1A39280CF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3" name="Footer Placeholder 10">
            <a:extLst>
              <a:ext uri="{FF2B5EF4-FFF2-40B4-BE49-F238E27FC236}">
                <a16:creationId xmlns:a16="http://schemas.microsoft.com/office/drawing/2014/main" id="{4DC7375B-BA19-477E-BC1F-E66C9A32D346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1">
            <a:extLst>
              <a:ext uri="{FF2B5EF4-FFF2-40B4-BE49-F238E27FC236}">
                <a16:creationId xmlns:a16="http://schemas.microsoft.com/office/drawing/2014/main" id="{2EF863B1-B71D-40A5-B100-BEDDF1324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78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1" r:id="rId4"/>
    <p:sldLayoutId id="2147483662" r:id="rId5"/>
    <p:sldLayoutId id="2147483652" r:id="rId6"/>
    <p:sldLayoutId id="2147483661" r:id="rId7"/>
    <p:sldLayoutId id="2147483653" r:id="rId8"/>
    <p:sldLayoutId id="2147483660" r:id="rId9"/>
    <p:sldLayoutId id="2147483658" r:id="rId10"/>
    <p:sldLayoutId id="2147483664" r:id="rId11"/>
    <p:sldLayoutId id="2147483663" r:id="rId12"/>
    <p:sldLayoutId id="2147483665" r:id="rId13"/>
    <p:sldLayoutId id="2147483655" r:id="rId14"/>
    <p:sldLayoutId id="2147483656" r:id="rId15"/>
    <p:sldLayoutId id="214748365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3389/fendo.2018.00187" TargetMode="External"/><Relationship Id="rId3" Type="http://schemas.openxmlformats.org/officeDocument/2006/relationships/hyperlink" Target="https://www.tfah.org/report-details/state-of-obesity-2022/#:~:text=Nationally%2C%2041.9%20percent%20of%20adults" TargetMode="External"/><Relationship Id="rId7" Type="http://schemas.openxmlformats.org/officeDocument/2006/relationships/hyperlink" Target="https://doi.org/10.1007/s13679-014-0129-4" TargetMode="External"/><Relationship Id="rId2" Type="http://schemas.openxmlformats.org/officeDocument/2006/relationships/hyperlink" Target="https://www.worldobesity.org/resources/resource-library/world-obesity-atlas-2022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i.org/10.4236/jbm.2019.74001" TargetMode="External"/><Relationship Id="rId5" Type="http://schemas.openxmlformats.org/officeDocument/2006/relationships/hyperlink" Target="https://www.nhlbi.nih.gov/health/educational/lose_wt/risk.htm" TargetMode="External"/><Relationship Id="rId4" Type="http://schemas.openxmlformats.org/officeDocument/2006/relationships/hyperlink" Target="https://www.hsph.harvard.edu/obesity-prevention-source/obesity-causes/#:~:text=Many%20factors%20influence%20body%20weight" TargetMode="External"/><Relationship Id="rId9" Type="http://schemas.openxmlformats.org/officeDocument/2006/relationships/hyperlink" Target="https://doi.org/10.4274/jcrpe.3790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wood">
            <a:extLst>
              <a:ext uri="{FF2B5EF4-FFF2-40B4-BE49-F238E27FC236}">
                <a16:creationId xmlns:a16="http://schemas.microsoft.com/office/drawing/2014/main" id="{F7FE24EB-69BE-41CF-9F0B-0970FA69E3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9128"/>
                    </a14:imgEffect>
                    <a14:imgEffect>
                      <a14:saturation sat="72000"/>
                    </a14:imgEffect>
                    <a14:imgEffect>
                      <a14:brightnessContrast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9407" r="29407"/>
          <a:stretch/>
        </p:blipFill>
        <p:spPr>
          <a:xfrm>
            <a:off x="-85" y="-4763"/>
            <a:ext cx="5021348" cy="6858001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778" y="457201"/>
            <a:ext cx="4776538" cy="2285999"/>
          </a:xfrm>
        </p:spPr>
        <p:txBody>
          <a:bodyPr anchor="ctr">
            <a:normAutofit/>
          </a:bodyPr>
          <a:lstStyle/>
          <a:p>
            <a:r>
              <a:rPr lang="en-US" sz="2900" b="0" i="0" dirty="0">
                <a:effectLst/>
              </a:rPr>
              <a:t>Classifying Obesity Levels based on Body Mass Index and Finding Correlations between Family History and Obesity</a:t>
            </a:r>
            <a:endParaRPr lang="en-US" sz="2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84357"/>
            <a:ext cx="5259388" cy="444215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PREETI BHOPLE </a:t>
            </a:r>
          </a:p>
          <a:p>
            <a:r>
              <a:rPr lang="en-US" dirty="0"/>
              <a:t>SINDHU MALLALA </a:t>
            </a:r>
          </a:p>
          <a:p>
            <a:r>
              <a:rPr lang="en-US" dirty="0"/>
              <a:t>SHUBHAM KHALADKAR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7CB0D173-55DF-562D-EF60-5418BAAFEFBC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260DACE5-74A4-DF96-2FC1-FBF03E4D846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096000" y="6356350"/>
            <a:ext cx="2057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E3C15CA2-EC0B-64A7-D2D1-D7DD8F80FA8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Placeholder 47" descr="close up of cut logs of wood">
            <a:extLst>
              <a:ext uri="{FF2B5EF4-FFF2-40B4-BE49-F238E27FC236}">
                <a16:creationId xmlns:a16="http://schemas.microsoft.com/office/drawing/2014/main" id="{1F248690-974B-4931-81FC-51CD3F679A29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1662113"/>
          </a:xfrm>
        </p:spPr>
      </p:pic>
      <p:sp>
        <p:nvSpPr>
          <p:cNvPr id="50" name="Title 49">
            <a:extLst>
              <a:ext uri="{FF2B5EF4-FFF2-40B4-BE49-F238E27FC236}">
                <a16:creationId xmlns:a16="http://schemas.microsoft.com/office/drawing/2014/main" id="{DECB401E-988F-466F-9DA1-EE593252B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Percentage-Split</a:t>
            </a:r>
          </a:p>
        </p:txBody>
      </p:sp>
      <p:graphicFrame>
        <p:nvGraphicFramePr>
          <p:cNvPr id="54" name="Table 4">
            <a:extLst>
              <a:ext uri="{FF2B5EF4-FFF2-40B4-BE49-F238E27FC236}">
                <a16:creationId xmlns:a16="http://schemas.microsoft.com/office/drawing/2014/main" id="{4D705512-A56F-44AE-A671-799CF8DEC086}"/>
              </a:ext>
            </a:extLst>
          </p:cNvPr>
          <p:cNvGraphicFramePr>
            <a:graphicFrameLocks noGrp="1"/>
          </p:cNvGraphicFramePr>
          <p:nvPr>
            <p:ph type="tbl" sz="quarter" idx="23"/>
            <p:extLst>
              <p:ext uri="{D42A27DB-BD31-4B8C-83A1-F6EECF244321}">
                <p14:modId xmlns:p14="http://schemas.microsoft.com/office/powerpoint/2010/main" val="3678402128"/>
              </p:ext>
            </p:extLst>
          </p:nvPr>
        </p:nvGraphicFramePr>
        <p:xfrm>
          <a:off x="2098243" y="2316037"/>
          <a:ext cx="7995512" cy="395078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998878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1998878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1998878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1998878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</a:tblGrid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>
                          <a:solidFill>
                            <a:schemeClr val="lt1"/>
                          </a:solidFill>
                          <a:latin typeface="Avenir Next LT Pro" panose="020B0504020202020204" pitchFamily="34" charset="77"/>
                          <a:ea typeface="+mn-ea"/>
                          <a:cs typeface="+mn-cs"/>
                        </a:rPr>
                        <a:t>MODEL</a:t>
                      </a:r>
                      <a:endParaRPr lang="en-US" sz="1400" b="0" kern="1200" dirty="0">
                        <a:solidFill>
                          <a:schemeClr val="lt1"/>
                        </a:solidFill>
                        <a:latin typeface="Avenir Next LT Pro" panose="020B0504020202020204" pitchFamily="34" charset="77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Avenir Next LT Pro" panose="020B0504020202020204" pitchFamily="34" charset="77"/>
                        </a:rPr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latin typeface="Avenir Next LT Pro" panose="020B0504020202020204" pitchFamily="34" charset="77"/>
                        </a:rPr>
                        <a:t>RECALL</a:t>
                      </a:r>
                      <a:endParaRPr lang="en-US" sz="1400" b="0" dirty="0"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latin typeface="Avenir Next LT Pro" panose="020B0504020202020204" pitchFamily="34" charset="77"/>
                        </a:rPr>
                        <a:t>ROC AREA</a:t>
                      </a:r>
                      <a:endParaRPr lang="en-US" sz="1400" b="0" dirty="0"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Naïve Bayes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0.949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0.947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0.997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Logistic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0.947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0.944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0.982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SMO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0.923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0.921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0.970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Random Forest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0.991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0.991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1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KNN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0.896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0.897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0.923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5460824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Random Tree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0.976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0.978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0.988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3231061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B7D868-8C99-41F3-92E4-A7E8A52FA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631377-83F5-4EAD-885B-C6B1F7585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60A718-7E5A-4370-AFB2-C0EBC1706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578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 anchor="t">
            <a:normAutofit/>
          </a:bodyPr>
          <a:lstStyle/>
          <a:p>
            <a:r>
              <a:rPr lang="en-US" dirty="0"/>
              <a:t>Naïve Bayes: Percentage Split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93EAC-1C63-48A8-A1F6-B99D0D21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DB856-36DA-450C-BBE3-B505DB80D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A761C-7039-4C48-BCE5-1581B378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DBB762-540F-EB1D-EC59-46988CA708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95" t="20523" r="9613"/>
          <a:stretch/>
        </p:blipFill>
        <p:spPr>
          <a:xfrm>
            <a:off x="2926976" y="1799477"/>
            <a:ext cx="6338047" cy="432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096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 anchor="t">
            <a:normAutofit/>
          </a:bodyPr>
          <a:lstStyle/>
          <a:p>
            <a:r>
              <a:rPr lang="en-US" dirty="0"/>
              <a:t>Evaluating model</a:t>
            </a:r>
          </a:p>
        </p:txBody>
      </p:sp>
      <p:pic>
        <p:nvPicPr>
          <p:cNvPr id="5122" name="Picture 2" descr="image">
            <a:extLst>
              <a:ext uri="{FF2B5EF4-FFF2-40B4-BE49-F238E27FC236}">
                <a16:creationId xmlns:a16="http://schemas.microsoft.com/office/drawing/2014/main" id="{A1126DDE-ED40-0CB4-B49D-A5C1D900E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76587" y="1883664"/>
            <a:ext cx="8173787" cy="435254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93EAC-1C63-48A8-A1F6-B99D0D21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DB856-36DA-450C-BBE3-B505DB80D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A761C-7039-4C48-BCE5-1581B378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838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Placeholder 47" descr="close up of cut logs of wood">
            <a:extLst>
              <a:ext uri="{FF2B5EF4-FFF2-40B4-BE49-F238E27FC236}">
                <a16:creationId xmlns:a16="http://schemas.microsoft.com/office/drawing/2014/main" id="{1F248690-974B-4931-81FC-51CD3F679A29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1662113"/>
          </a:xfrm>
        </p:spPr>
      </p:pic>
      <p:sp>
        <p:nvSpPr>
          <p:cNvPr id="50" name="Title 49">
            <a:extLst>
              <a:ext uri="{FF2B5EF4-FFF2-40B4-BE49-F238E27FC236}">
                <a16:creationId xmlns:a16="http://schemas.microsoft.com/office/drawing/2014/main" id="{DECB401E-988F-466F-9DA1-EE593252B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Testing set</a:t>
            </a:r>
          </a:p>
        </p:txBody>
      </p:sp>
      <p:graphicFrame>
        <p:nvGraphicFramePr>
          <p:cNvPr id="54" name="Table 4">
            <a:extLst>
              <a:ext uri="{FF2B5EF4-FFF2-40B4-BE49-F238E27FC236}">
                <a16:creationId xmlns:a16="http://schemas.microsoft.com/office/drawing/2014/main" id="{4D705512-A56F-44AE-A671-799CF8DEC086}"/>
              </a:ext>
            </a:extLst>
          </p:cNvPr>
          <p:cNvGraphicFramePr>
            <a:graphicFrameLocks noGrp="1"/>
          </p:cNvGraphicFramePr>
          <p:nvPr>
            <p:ph type="tbl" sz="quarter" idx="23"/>
            <p:extLst>
              <p:ext uri="{D42A27DB-BD31-4B8C-83A1-F6EECF244321}">
                <p14:modId xmlns:p14="http://schemas.microsoft.com/office/powerpoint/2010/main" val="72640645"/>
              </p:ext>
            </p:extLst>
          </p:nvPr>
        </p:nvGraphicFramePr>
        <p:xfrm>
          <a:off x="3065929" y="2282317"/>
          <a:ext cx="6396408" cy="395078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99102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1599102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1599102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1599102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</a:tblGrid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dirty="0">
                          <a:solidFill>
                            <a:schemeClr val="lt1"/>
                          </a:solidFill>
                          <a:latin typeface="Avenir Next LT Pro" panose="020B0504020202020204" pitchFamily="34" charset="77"/>
                          <a:ea typeface="+mn-ea"/>
                          <a:cs typeface="+mn-cs"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Avenir Next LT Pro" panose="020B0504020202020204" pitchFamily="34" charset="77"/>
                        </a:rPr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latin typeface="Avenir Next LT Pro" panose="020B0504020202020204" pitchFamily="34" charset="77"/>
                        </a:rPr>
                        <a:t>RECALL</a:t>
                      </a:r>
                      <a:endParaRPr lang="en-US" sz="1400" b="0" dirty="0"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Avenir Next LT Pro" panose="020B0504020202020204" pitchFamily="34" charset="77"/>
                        </a:rPr>
                        <a:t>ROC AREA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Naïve Bayes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0.64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0.65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0.825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Logistic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0.578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0.553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0.703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SMO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0.720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0.726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0.806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Random Forest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0.778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0.768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0.923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KNN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0.797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0.803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0.909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003078"/>
                  </a:ext>
                </a:extLst>
              </a:tr>
              <a:tr h="56439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Random Tree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0.713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0.715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odoni MT" panose="02070603080606020203" pitchFamily="18" charset="77"/>
                        </a:rPr>
                        <a:t>0.762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366880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B7D868-8C99-41F3-92E4-A7E8A52FA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631377-83F5-4EAD-885B-C6B1F7585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60A718-7E5A-4370-AFB2-C0EBC1706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840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Placeholder 64" descr="close up of wood">
            <a:extLst>
              <a:ext uri="{FF2B5EF4-FFF2-40B4-BE49-F238E27FC236}">
                <a16:creationId xmlns:a16="http://schemas.microsoft.com/office/drawing/2014/main" id="{4195D7DE-DD89-4108-8CED-30AFBD4D194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9128"/>
                    </a14:imgEffect>
                    <a14:imgEffect>
                      <a14:saturation sat="72000"/>
                    </a14:imgEffect>
                    <a14:imgEffect>
                      <a14:brightnessContrast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1662113"/>
          </a:xfrm>
        </p:spPr>
      </p:pic>
      <p:sp>
        <p:nvSpPr>
          <p:cNvPr id="71" name="Title 70">
            <a:extLst>
              <a:ext uri="{FF2B5EF4-FFF2-40B4-BE49-F238E27FC236}">
                <a16:creationId xmlns:a16="http://schemas.microsoft.com/office/drawing/2014/main" id="{E0FEE499-AB74-47F2-A52F-76A79317E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57201"/>
            <a:ext cx="9997440" cy="166211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90AB4-D228-4548-B072-726498212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449822"/>
            <a:ext cx="4812867" cy="636261"/>
          </a:xfrm>
        </p:spPr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52954"/>
            <a:ext cx="4812867" cy="28271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Performed using SQL queries.</a:t>
            </a:r>
          </a:p>
          <a:p>
            <a:r>
              <a:rPr lang="en-US" dirty="0"/>
              <a:t>Removing null values and inconsistent data</a:t>
            </a:r>
          </a:p>
          <a:p>
            <a:r>
              <a:rPr lang="en-US" dirty="0"/>
              <a:t>Updating data types</a:t>
            </a:r>
          </a:p>
          <a:p>
            <a:r>
              <a:rPr lang="en-US" dirty="0"/>
              <a:t>Converting categorical data to binary form</a:t>
            </a:r>
          </a:p>
          <a:p>
            <a:r>
              <a:rPr lang="en-US" dirty="0"/>
              <a:t>Calculating BMI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018B6D-E395-49AD-92AD-AD69E3AB40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6563" y="2449822"/>
            <a:ext cx="5294154" cy="636261"/>
          </a:xfrm>
        </p:spPr>
        <p:txBody>
          <a:bodyPr/>
          <a:lstStyle/>
          <a:p>
            <a:r>
              <a:rPr lang="en-US" dirty="0"/>
              <a:t>MODEL BUILDING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B9D020-1E25-453D-83DF-1420ACD396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6563" y="3152954"/>
            <a:ext cx="5294154" cy="2827182"/>
          </a:xfrm>
        </p:spPr>
        <p:txBody>
          <a:bodyPr/>
          <a:lstStyle/>
          <a:p>
            <a:r>
              <a:rPr lang="en-US" dirty="0"/>
              <a:t>Associating rules for the binary attributes using FP Growth algorithm with different output.</a:t>
            </a:r>
          </a:p>
          <a:p>
            <a:r>
              <a:rPr lang="en-US" dirty="0"/>
              <a:t>Building supervised classification models like Naïve Bayes, </a:t>
            </a:r>
            <a:r>
              <a:rPr lang="en-US" dirty="0" err="1"/>
              <a:t>kNN</a:t>
            </a:r>
            <a:r>
              <a:rPr lang="en-US" dirty="0"/>
              <a:t> to get the accurate results for precision, recall, and AUC. 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44FF64-5B52-4F55-8EFC-A6B5D3126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E45337A-4526-4875-92E4-8D568BF6A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DF02649-7B74-4CBD-BC77-4B93192B7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close up of hollowed cut logs of wood">
            <a:extLst>
              <a:ext uri="{FF2B5EF4-FFF2-40B4-BE49-F238E27FC236}">
                <a16:creationId xmlns:a16="http://schemas.microsoft.com/office/drawing/2014/main" id="{30F2A250-52D7-4D99-BD0B-BCB3EA1B37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85" y="-4763"/>
            <a:ext cx="5021348" cy="6858001"/>
          </a:xfrm>
        </p:spPr>
      </p:pic>
      <p:sp>
        <p:nvSpPr>
          <p:cNvPr id="32" name="Title 31">
            <a:extLst>
              <a:ext uri="{FF2B5EF4-FFF2-40B4-BE49-F238E27FC236}">
                <a16:creationId xmlns:a16="http://schemas.microsoft.com/office/drawing/2014/main" id="{F2959A91-4FC0-437D-AC15-2DA5FC8C7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778" y="457201"/>
            <a:ext cx="4776538" cy="2285999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84357"/>
            <a:ext cx="5259388" cy="4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Correlation matrix: Individual has a risk factor for obesity from family history.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Association rules: The other lifestyle choices like alcohol consumption, high calorie food consumption can be another risk factor for obesity.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Logistic Regression, and Random Forest has a higher accuracy compared to other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124124-F6BB-486F-96EC-75A0CC0B577C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062AD0-8136-4BB7-96DD-82347B32CAF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096000" y="6356350"/>
            <a:ext cx="20574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FCEF05-3A03-4BED-B0DD-9680C07AD26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3308" y="6356350"/>
            <a:ext cx="109769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 anchor="t">
            <a:norm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93EAC-1C63-48A8-A1F6-B99D0D21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DB856-36DA-450C-BBE3-B505DB80D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A761C-7039-4C48-BCE5-1581B378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FFD76B-58D9-AC46-9E3B-7AA625EC7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World Obesity Atlas 2022. (n.d.). World Obesity Federation.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https://www.worldobesity.org/resources/resource-library/world-obesity-atlas-2022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State of Obesity 2022: Better Policies for a Healthier America. (n.d.).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Tfah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https://www.tfah.org/report-details/state-of-obesity-2022/#:~:text=Nationally%2C%2041.9%20percent%20of%20adults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‌Boston, 677 H. A., &amp; Ma 02115 +1495‑1000. (2012, October 21). Obesity Causes. Obesity Prevention Source.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https://www.hsph.harvard.edu/obesity-prevention-source/obesity-causes/#:~:text=Many%20factors%20influence%20body%20weight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‌National Heart, Lung, and Blood Institute. (2019). Assessing Your Weight and Health Risk. Nih.gov.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https://www.nhlbi.nih.gov/health/educational/lose_wt/risk.htm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Mangla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A. G., Dhamija, N., Gupta, U., &amp;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Dhall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M. (2019). Familial Background as a Hidden Cause for Obesity among College Going Girls. Journal of Biosciences and Medicines, 07(04), 1–13.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https://doi.org/10.4236/jbm.2019.74001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‌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Traversy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G., &amp;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Chaput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J.-P. (2015). Alcohol Consumption and Obesity: An Update. Current Obesity Reports, 4(1), 122–130.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https://doi.org/10.1007/s13679-014-0129-4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‌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Corica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D., Aversa, T.,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Valenzise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M., Messina, M. F., Alibrandi, A., De Luca, F., &amp;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Wasniewska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M. (2018). Does Family History of Obesity, Cardiovascular, and Metabolic Diseases Influence Onset and Severity of Childhood Obesity? Frontiers in Endocrinology, 9.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https://doi.org/10.3389/fendo.2018.00187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‌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Bahreynian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M.,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Qorbani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M.,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Khaniabadi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B. M.,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Motlagh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M. E., Safari, O.,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Asayesh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H., &amp;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Kelishadi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R. (2017). Association between Obesity and Parental Weight Status in Children and Adolescents. Journal of Clinical Research in Pediatric Endocrinology, 9(2), 111–117.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https://doi.org/10.4274/jcrpe.3790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CDC. (2011). Body Mass Index: Considerations for Practitioners What is BMI?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https://www.cdc.gov/obesity/downloads/bmiforpactitioners.pdf</a:t>
            </a:r>
          </a:p>
        </p:txBody>
      </p:sp>
    </p:spTree>
    <p:extLst>
      <p:ext uri="{BB962C8B-B14F-4D97-AF65-F5344CB8AC3E}">
        <p14:creationId xmlns:p14="http://schemas.microsoft.com/office/powerpoint/2010/main" val="628050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 anchor="t"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2050" name="Picture 2" descr="Fat guy takes a bite of a donut. Funny cartoon obesity man in a T-shirt">
            <a:extLst>
              <a:ext uri="{FF2B5EF4-FFF2-40B4-BE49-F238E27FC236}">
                <a16:creationId xmlns:a16="http://schemas.microsoft.com/office/drawing/2014/main" id="{62A990F6-5E41-922E-6B02-6D4B6C750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0856" y="1713334"/>
            <a:ext cx="4352544" cy="435254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71291-B666-4D05-AAAE-17252D331C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9E614-40E7-486F-BBB5-80C863AC6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A79AC-C897-45AD-8CB4-023E28E30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20" name="Content Placeholder 3" descr="Timeline Placeholder ">
            <a:extLst>
              <a:ext uri="{FF2B5EF4-FFF2-40B4-BE49-F238E27FC236}">
                <a16:creationId xmlns:a16="http://schemas.microsoft.com/office/drawing/2014/main" id="{55B7DA05-BBA9-403A-A4F8-54AB693ADB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735393"/>
              </p:ext>
            </p:extLst>
          </p:nvPr>
        </p:nvGraphicFramePr>
        <p:xfrm>
          <a:off x="376238" y="1884363"/>
          <a:ext cx="11380787" cy="4351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EC0B33A-D534-FB45-853C-AF1432B8D93B}"/>
              </a:ext>
            </a:extLst>
          </p:cNvPr>
          <p:cNvSpPr txBox="1"/>
          <p:nvPr/>
        </p:nvSpPr>
        <p:spPr>
          <a:xfrm>
            <a:off x="449081" y="2210791"/>
            <a:ext cx="59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AE4DA8-B75A-4049-9257-CD1F16CE2C46}"/>
              </a:ext>
            </a:extLst>
          </p:cNvPr>
          <p:cNvSpPr txBox="1"/>
          <p:nvPr/>
        </p:nvSpPr>
        <p:spPr>
          <a:xfrm>
            <a:off x="2789575" y="2210791"/>
            <a:ext cx="59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venir Book" panose="02000503020000020003" pitchFamily="2" charset="0"/>
              </a:rPr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A3DFC3-AC65-444F-8AC3-179CA0BB4E2B}"/>
              </a:ext>
            </a:extLst>
          </p:cNvPr>
          <p:cNvSpPr txBox="1"/>
          <p:nvPr/>
        </p:nvSpPr>
        <p:spPr>
          <a:xfrm>
            <a:off x="5128950" y="2210791"/>
            <a:ext cx="59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venir Book" panose="02000503020000020003" pitchFamily="2" charset="0"/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61885E-DB83-D941-A7EE-93BC595C6D20}"/>
              </a:ext>
            </a:extLst>
          </p:cNvPr>
          <p:cNvSpPr txBox="1"/>
          <p:nvPr/>
        </p:nvSpPr>
        <p:spPr>
          <a:xfrm>
            <a:off x="7456750" y="2210791"/>
            <a:ext cx="59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venir Book" panose="02000503020000020003" pitchFamily="2" charset="0"/>
              </a:rPr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04F061-70E1-6D4F-9B9A-A0A759A9D5FB}"/>
              </a:ext>
            </a:extLst>
          </p:cNvPr>
          <p:cNvSpPr txBox="1"/>
          <p:nvPr/>
        </p:nvSpPr>
        <p:spPr>
          <a:xfrm>
            <a:off x="9785675" y="2210791"/>
            <a:ext cx="59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venir Book" panose="02000503020000020003" pitchFamily="2" charset="0"/>
              </a:rPr>
              <a:t>5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146531-6EC0-48FD-80AE-8A3EE92E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E09ED5-D802-442D-BB67-70CC777DE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FC2900-6AFB-48ED-9756-C297D5C59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209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picture containing person&#10;&#10;Description automatically generated">
            <a:extLst>
              <a:ext uri="{FF2B5EF4-FFF2-40B4-BE49-F238E27FC236}">
                <a16:creationId xmlns:a16="http://schemas.microsoft.com/office/drawing/2014/main" id="{3590A2C1-734A-A81E-5BF9-15E1821459F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32290" b="31514"/>
          <a:stretch/>
        </p:blipFill>
        <p:spPr>
          <a:xfrm>
            <a:off x="20" y="10"/>
            <a:ext cx="12191980" cy="2945751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631132"/>
            <a:ext cx="11118272" cy="1662546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93635"/>
            <a:ext cx="9926782" cy="166254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There are studies that link physical activity to obesity but very few that also consider family history as a contributing factor in Obesity of an individual. Our aim is to find correlation between the Family history of the individuals and obesity in the data set.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93EAC-1C63-48A8-A1F6-B99D0D21E292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DB856-36DA-450C-BBE3-B505DB80DCC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A761C-7039-4C48-BCE5-1581B37826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303" y="3663846"/>
            <a:ext cx="4385565" cy="2235016"/>
          </a:xfrm>
        </p:spPr>
        <p:txBody>
          <a:bodyPr anchor="t">
            <a:normAutofit/>
          </a:bodyPr>
          <a:lstStyle/>
          <a:p>
            <a:r>
              <a:rPr lang="en-US" dirty="0"/>
              <a:t>Data dictionary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89850" y="3667020"/>
            <a:ext cx="5564845" cy="22350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dirty="0"/>
              <a:t>The data contains 16 attributes and 2111 records.</a:t>
            </a:r>
          </a:p>
          <a:p>
            <a:r>
              <a:rPr lang="en-US" sz="1700" dirty="0"/>
              <a:t>77% of the data was generated synthetically using the Weka tool and the SMOTE filter, 23% of the data was collected directly from users through a web platform.</a:t>
            </a:r>
          </a:p>
          <a:p>
            <a:r>
              <a:rPr lang="en-US" sz="1700" dirty="0"/>
              <a:t>The records are labeled with the class variable ‘Obesity Level’, that allows classification of the data using the values.</a:t>
            </a:r>
          </a:p>
        </p:txBody>
      </p:sp>
      <p:pic>
        <p:nvPicPr>
          <p:cNvPr id="10" name="Picture 9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35F9EE23-2F02-C942-7BD2-79B527814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9613" y="651039"/>
            <a:ext cx="2555875" cy="2634922"/>
          </a:xfrm>
          <a:prstGeom prst="rect">
            <a:avLst/>
          </a:prstGeom>
          <a:noFill/>
        </p:spPr>
      </p:pic>
      <p:pic>
        <p:nvPicPr>
          <p:cNvPr id="9" name="Picture 8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F506C2BD-2DAA-EDAD-C178-BF2908D8D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8820" y="657795"/>
            <a:ext cx="2555875" cy="2621409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A38AF-5F12-4DEB-89DB-4B80B9A251CE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8C656-CFD5-4338-8297-78599A48AD5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2D1DB-98A9-477C-8F80-806B56E5CF7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7A458C93-6409-08C5-93CF-7F1E838F8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12" y="3912238"/>
            <a:ext cx="11439848" cy="2945761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676650"/>
            <a:ext cx="10515600" cy="1252163"/>
          </a:xfrm>
        </p:spPr>
        <p:txBody>
          <a:bodyPr anchor="ctr">
            <a:normAutofit/>
          </a:bodyPr>
          <a:lstStyle/>
          <a:p>
            <a:r>
              <a:rPr lang="en-US" dirty="0"/>
              <a:t>Pre-processing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928813"/>
            <a:ext cx="10515600" cy="1645660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dirty="0"/>
              <a:t>The steps include: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Renaming variables and changing data types.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Round-off the values and converting the numeric data to binary.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Calculating and adding Body Mass Index (BMI) column.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Joining the tables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93EAC-1C63-48A8-A1F6-B99D0D21E292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DB856-36DA-450C-BBE3-B505DB80DCC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A761C-7039-4C48-BCE5-1581B37826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45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 anchor="t">
            <a:normAutofit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390" y="1883664"/>
            <a:ext cx="11386181" cy="4352544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dirty="0"/>
              <a:t>Correlation Matrix</a:t>
            </a:r>
          </a:p>
          <a:p>
            <a:pPr marL="457200" indent="-457200">
              <a:buFont typeface="+mj-lt"/>
              <a:buAutoNum type="alphaUcPeriod"/>
            </a:pPr>
            <a:r>
              <a:rPr lang="en-US" sz="2800" dirty="0"/>
              <a:t>Application of Association Rule Mining (ARM) algorithm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sz="2400" dirty="0"/>
              <a:t>FP Growth algorithm</a:t>
            </a:r>
            <a:endParaRPr lang="en-US" dirty="0"/>
          </a:p>
          <a:p>
            <a:pPr marL="457200" indent="-457200">
              <a:buFont typeface="+mj-lt"/>
              <a:buAutoNum type="alphaUcPeriod"/>
            </a:pPr>
            <a:r>
              <a:rPr lang="en-US" dirty="0"/>
              <a:t>Performed three methods to build models using Weka tool: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sz="2400" dirty="0"/>
              <a:t>Training set – Percentage split method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sz="2400" dirty="0"/>
              <a:t>Testing set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93EAC-1C63-48A8-A1F6-B99D0D21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DB856-36DA-450C-BBE3-B505DB80D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A761C-7039-4C48-BCE5-1581B378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89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 anchor="t">
            <a:normAutofit/>
          </a:bodyPr>
          <a:lstStyle/>
          <a:p>
            <a:r>
              <a:rPr lang="en-US" dirty="0"/>
              <a:t>Correlation Matrix</a:t>
            </a:r>
          </a:p>
        </p:txBody>
      </p:sp>
      <p:pic>
        <p:nvPicPr>
          <p:cNvPr id="8" name="Picture 7" descr="Timeline&#10;&#10;Description automatically generated">
            <a:extLst>
              <a:ext uri="{FF2B5EF4-FFF2-40B4-BE49-F238E27FC236}">
                <a16:creationId xmlns:a16="http://schemas.microsoft.com/office/drawing/2014/main" id="{EF787BE0-D94E-8769-B3E3-9A03AFFEE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139" y="1883664"/>
            <a:ext cx="7164682" cy="4352544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E0858-D4DD-443F-87BC-E1FAA9B0B1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151FB9-3239-4E3F-9182-B00945BBA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3CF335-A06F-480E-9118-2C9F4558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194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2FD90-4F0C-2B44-97CD-683630477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 anchor="t">
            <a:normAutofit/>
          </a:bodyPr>
          <a:lstStyle/>
          <a:p>
            <a:r>
              <a:rPr lang="en-US" dirty="0"/>
              <a:t>ARM: FP Growth Algorithm</a:t>
            </a: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030C7EE6-E485-1766-25CC-E81910CE7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57307" y="1883664"/>
            <a:ext cx="8212346" cy="435254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1AA48B-2ADA-4EDE-A6E6-37E31D5493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341351-C218-4507-AC38-6444565B1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0B52F-F7A3-43E3-A23E-009C07061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14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9" y="611455"/>
            <a:ext cx="10646275" cy="1356607"/>
          </a:xfrm>
        </p:spPr>
        <p:txBody>
          <a:bodyPr anchor="t">
            <a:normAutofit/>
          </a:bodyPr>
          <a:lstStyle/>
          <a:p>
            <a:r>
              <a:rPr lang="en-US" dirty="0"/>
              <a:t>Naïve Bayes: Percentage Split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BF8CC595-5072-7384-F5E0-70D2FB7A4C0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76288" y="1883664"/>
            <a:ext cx="6774385" cy="435254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93EAC-1C63-48A8-A1F6-B99D0D21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DB856-36DA-450C-BBE3-B505DB80D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A761C-7039-4C48-BCE5-1581B378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3308" y="6356350"/>
            <a:ext cx="10976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12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Wood">
      <a:dk1>
        <a:srgbClr val="192A2E"/>
      </a:dk1>
      <a:lt1>
        <a:srgbClr val="FFFFFF"/>
      </a:lt1>
      <a:dk2>
        <a:srgbClr val="936959"/>
      </a:dk2>
      <a:lt2>
        <a:srgbClr val="576466"/>
      </a:lt2>
      <a:accent1>
        <a:srgbClr val="192A2E"/>
      </a:accent1>
      <a:accent2>
        <a:srgbClr val="41536D"/>
      </a:accent2>
      <a:accent3>
        <a:srgbClr val="7F3A33"/>
      </a:accent3>
      <a:accent4>
        <a:srgbClr val="B2714B"/>
      </a:accent4>
      <a:accent5>
        <a:srgbClr val="D5C9BD"/>
      </a:accent5>
      <a:accent6>
        <a:srgbClr val="8D9C95"/>
      </a:accent6>
      <a:hlink>
        <a:srgbClr val="EAEAEA"/>
      </a:hlink>
      <a:folHlink>
        <a:srgbClr val="954F72"/>
      </a:folHlink>
    </a:clrScheme>
    <a:fontScheme name="Dark Wood">
      <a:majorFont>
        <a:latin typeface="Bodoni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rk Wood Template_Win32_AP_v2.potx" id="{B9172EDA-FE51-408A-92F2-9CD3D813CA97}" vid="{185EE45A-9B88-4674-B175-0BCC18C71E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1EA95FB-CA08-49B7-ACB3-F9D3CF51D93A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571BCEA-BFD4-4A19-A553-5C9F87CB8F2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94F112-2C18-4A4B-8670-27820EBCA1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Dark wood presentation</Template>
  <TotalTime>2155</TotalTime>
  <Words>944</Words>
  <Application>Microsoft Office PowerPoint</Application>
  <PresentationFormat>Widescreen</PresentationFormat>
  <Paragraphs>185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Avenir Book</vt:lpstr>
      <vt:lpstr>Avenir Next LT Pro</vt:lpstr>
      <vt:lpstr>Bodoni MT</vt:lpstr>
      <vt:lpstr>Calibri</vt:lpstr>
      <vt:lpstr>Office Theme</vt:lpstr>
      <vt:lpstr>Classifying Obesity Levels based on Body Mass Index and Finding Correlations between Family History and Obesity</vt:lpstr>
      <vt:lpstr>Agenda</vt:lpstr>
      <vt:lpstr>Introduction</vt:lpstr>
      <vt:lpstr>Data dictionary</vt:lpstr>
      <vt:lpstr>Pre-processing data</vt:lpstr>
      <vt:lpstr>Methodology</vt:lpstr>
      <vt:lpstr>Correlation Matrix</vt:lpstr>
      <vt:lpstr>ARM: FP Growth Algorithm</vt:lpstr>
      <vt:lpstr>Naïve Bayes: Percentage Split</vt:lpstr>
      <vt:lpstr> Percentage-Split</vt:lpstr>
      <vt:lpstr>Naïve Bayes: Percentage Split</vt:lpstr>
      <vt:lpstr>Evaluating model</vt:lpstr>
      <vt:lpstr> Testing set</vt:lpstr>
      <vt:lpstr>Summary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Study on Obesity Levels</dc:title>
  <dc:creator>Shubham Khaladkar</dc:creator>
  <cp:lastModifiedBy>Preeti Bhople</cp:lastModifiedBy>
  <cp:revision>53</cp:revision>
  <dcterms:created xsi:type="dcterms:W3CDTF">2022-11-20T15:42:17Z</dcterms:created>
  <dcterms:modified xsi:type="dcterms:W3CDTF">2022-12-10T08:29:37Z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